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5" r:id="rId15"/>
    <p:sldId id="276"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2" autoAdjust="0"/>
    <p:restoredTop sz="94660"/>
  </p:normalViewPr>
  <p:slideViewPr>
    <p:cSldViewPr snapToGrid="0">
      <p:cViewPr varScale="1">
        <p:scale>
          <a:sx n="70" d="100"/>
          <a:sy n="70" d="100"/>
        </p:scale>
        <p:origin x="56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11/26/2023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11/26/2023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11/26/2023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11/26/2023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11/26/2023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11/26/2023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11/26/2023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11/26/2023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11/26/2023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11/26/2023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11/26/2023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11/26/2023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11/26/2023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 name="Rectangle 163">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87F1BEC-335F-8A63-77B7-50FD10668002}"/>
              </a:ext>
            </a:extLst>
          </p:cNvPr>
          <p:cNvPicPr>
            <a:picLocks noChangeAspect="1"/>
          </p:cNvPicPr>
          <p:nvPr/>
        </p:nvPicPr>
        <p:blipFill>
          <a:blip r:embed="rId3"/>
          <a:stretch>
            <a:fillRect/>
          </a:stretch>
        </p:blipFill>
        <p:spPr>
          <a:xfrm>
            <a:off x="643467" y="2461176"/>
            <a:ext cx="10905066" cy="1935647"/>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9F5FBFA7-64FB-95CC-4603-948EF2B563C1}"/>
              </a:ext>
            </a:extLst>
          </p:cNvPr>
          <p:cNvPicPr>
            <a:picLocks noGrp="1" noChangeAspect="1"/>
          </p:cNvPicPr>
          <p:nvPr>
            <p:ph idx="1"/>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83928A0F-2D14-828E-3857-8A4934F6921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02086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671B1F0-25EA-4D67-3FCB-0545E5500084}"/>
              </a:ext>
            </a:extLst>
          </p:cNvPr>
          <p:cNvPicPr>
            <a:picLocks noGrp="1" noChangeAspect="1"/>
          </p:cNvPicPr>
          <p:nvPr>
            <p:ph idx="1"/>
          </p:nvPr>
        </p:nvPicPr>
        <p:blipFill>
          <a:blip r:embed="rId2"/>
          <a:stretch>
            <a:fillRect/>
          </a:stretch>
        </p:blipFill>
        <p:spPr>
          <a:xfrm>
            <a:off x="643467" y="2011342"/>
            <a:ext cx="10905066" cy="2835316"/>
          </a:xfrm>
          <a:prstGeom prst="rect">
            <a:avLst/>
          </a:prstGeom>
        </p:spPr>
      </p:pic>
      <p:sp>
        <p:nvSpPr>
          <p:cNvPr id="4" name="Footer Placeholder 3">
            <a:extLst>
              <a:ext uri="{FF2B5EF4-FFF2-40B4-BE49-F238E27FC236}">
                <a16:creationId xmlns:a16="http://schemas.microsoft.com/office/drawing/2014/main" id="{B27A1200-9AF4-3AF9-F403-668B85DF719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748860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739FDDBC-55B7-C3D0-CDE2-2E78A81B7F8C}"/>
              </a:ext>
            </a:extLst>
          </p:cNvPr>
          <p:cNvPicPr>
            <a:picLocks noGrp="1" noChangeAspect="1"/>
          </p:cNvPicPr>
          <p:nvPr>
            <p:ph idx="1"/>
          </p:nvPr>
        </p:nvPicPr>
        <p:blipFill>
          <a:blip r:embed="rId2"/>
          <a:stretch>
            <a:fillRect/>
          </a:stretch>
        </p:blipFill>
        <p:spPr>
          <a:xfrm>
            <a:off x="643467" y="1684190"/>
            <a:ext cx="10905066" cy="3489620"/>
          </a:xfrm>
          <a:prstGeom prst="rect">
            <a:avLst/>
          </a:prstGeom>
        </p:spPr>
      </p:pic>
      <p:sp>
        <p:nvSpPr>
          <p:cNvPr id="4" name="Footer Placeholder 3">
            <a:extLst>
              <a:ext uri="{FF2B5EF4-FFF2-40B4-BE49-F238E27FC236}">
                <a16:creationId xmlns:a16="http://schemas.microsoft.com/office/drawing/2014/main" id="{6F3EB88C-97BC-952A-4210-C40466DF3DD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386044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246C900A-4A80-B764-9546-EB3D4CF3019A}"/>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25C3E737-BCCC-7BE3-4FDE-9371012C3A1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688893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3352ADB5-EF76-50F3-398E-DFA8E135FE2D}"/>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33F60160-03FB-AEC8-AE18-9B7AD79E018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772596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55813BAB-F05C-578F-288F-CED22BAEB4BF}"/>
              </a:ext>
            </a:extLst>
          </p:cNvPr>
          <p:cNvPicPr>
            <a:picLocks noGrp="1" noChangeAspect="1"/>
          </p:cNvPicPr>
          <p:nvPr>
            <p:ph idx="1"/>
          </p:nvPr>
        </p:nvPicPr>
        <p:blipFill>
          <a:blip r:embed="rId2"/>
          <a:stretch>
            <a:fillRect/>
          </a:stretch>
        </p:blipFill>
        <p:spPr>
          <a:xfrm>
            <a:off x="643467" y="2024973"/>
            <a:ext cx="10905066" cy="2808054"/>
          </a:xfrm>
          <a:prstGeom prst="rect">
            <a:avLst/>
          </a:prstGeom>
        </p:spPr>
      </p:pic>
      <p:sp>
        <p:nvSpPr>
          <p:cNvPr id="4" name="Footer Placeholder 3">
            <a:extLst>
              <a:ext uri="{FF2B5EF4-FFF2-40B4-BE49-F238E27FC236}">
                <a16:creationId xmlns:a16="http://schemas.microsoft.com/office/drawing/2014/main" id="{F25BCB33-C058-C1DB-6682-99BB9834A14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894637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739FDDBC-55B7-C3D0-CDE2-2E78A81B7F8C}"/>
              </a:ext>
            </a:extLst>
          </p:cNvPr>
          <p:cNvPicPr>
            <a:picLocks noGrp="1" noChangeAspect="1"/>
          </p:cNvPicPr>
          <p:nvPr>
            <p:ph idx="1"/>
          </p:nvPr>
        </p:nvPicPr>
        <p:blipFill>
          <a:blip r:embed="rId2"/>
          <a:stretch>
            <a:fillRect/>
          </a:stretch>
        </p:blipFill>
        <p:spPr>
          <a:xfrm>
            <a:off x="643467" y="1684190"/>
            <a:ext cx="10905066" cy="3489620"/>
          </a:xfrm>
          <a:prstGeom prst="rect">
            <a:avLst/>
          </a:prstGeom>
        </p:spPr>
      </p:pic>
      <p:sp>
        <p:nvSpPr>
          <p:cNvPr id="4" name="Footer Placeholder 3">
            <a:extLst>
              <a:ext uri="{FF2B5EF4-FFF2-40B4-BE49-F238E27FC236}">
                <a16:creationId xmlns:a16="http://schemas.microsoft.com/office/drawing/2014/main" id="{6F3EB88C-97BC-952A-4210-C40466DF3DD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4209989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246C900A-4A80-B764-9546-EB3D4CF3019A}"/>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25C3E737-BCCC-7BE3-4FDE-9371012C3A1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3228097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 name="Rectangle 109">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lack background with a black square&#10;&#10;Description automatically generated with medium confidence">
            <a:extLst>
              <a:ext uri="{FF2B5EF4-FFF2-40B4-BE49-F238E27FC236}">
                <a16:creationId xmlns:a16="http://schemas.microsoft.com/office/drawing/2014/main" id="{097AF205-7E18-4BA9-9429-E98EA904A6D9}"/>
              </a:ext>
            </a:extLst>
          </p:cNvPr>
          <p:cNvPicPr>
            <a:picLocks noChangeAspect="1"/>
          </p:cNvPicPr>
          <p:nvPr/>
        </p:nvPicPr>
        <p:blipFill>
          <a:blip r:embed="rId2"/>
          <a:stretch>
            <a:fillRect/>
          </a:stretch>
        </p:blipFill>
        <p:spPr>
          <a:xfrm>
            <a:off x="790222" y="643467"/>
            <a:ext cx="10611555"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5B6D3048-BE7F-EFCA-49E2-47B5FF31CEBB}"/>
              </a:ext>
            </a:extLst>
          </p:cNvPr>
          <p:cNvPicPr>
            <a:picLocks noGrp="1" noChangeAspect="1"/>
          </p:cNvPicPr>
          <p:nvPr>
            <p:ph idx="1"/>
          </p:nvPr>
        </p:nvPicPr>
        <p:blipFill>
          <a:blip r:embed="rId2"/>
          <a:stretch>
            <a:fillRect/>
          </a:stretch>
        </p:blipFill>
        <p:spPr>
          <a:xfrm>
            <a:off x="643467" y="1984079"/>
            <a:ext cx="10905066" cy="2889842"/>
          </a:xfrm>
          <a:prstGeom prst="rect">
            <a:avLst/>
          </a:prstGeom>
        </p:spPr>
      </p:pic>
      <p:sp>
        <p:nvSpPr>
          <p:cNvPr id="4" name="Footer Placeholder 3">
            <a:extLst>
              <a:ext uri="{FF2B5EF4-FFF2-40B4-BE49-F238E27FC236}">
                <a16:creationId xmlns:a16="http://schemas.microsoft.com/office/drawing/2014/main" id="{F3033DE9-837B-5EC4-381A-0FDF0A424F8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831649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739FDDBC-55B7-C3D0-CDE2-2E78A81B7F8C}"/>
              </a:ext>
            </a:extLst>
          </p:cNvPr>
          <p:cNvPicPr>
            <a:picLocks noGrp="1" noChangeAspect="1"/>
          </p:cNvPicPr>
          <p:nvPr>
            <p:ph idx="1"/>
          </p:nvPr>
        </p:nvPicPr>
        <p:blipFill>
          <a:blip r:embed="rId2"/>
          <a:stretch>
            <a:fillRect/>
          </a:stretch>
        </p:blipFill>
        <p:spPr>
          <a:xfrm>
            <a:off x="643467" y="1684190"/>
            <a:ext cx="10905066" cy="3489620"/>
          </a:xfrm>
          <a:prstGeom prst="rect">
            <a:avLst/>
          </a:prstGeom>
        </p:spPr>
      </p:pic>
      <p:sp>
        <p:nvSpPr>
          <p:cNvPr id="4" name="Footer Placeholder 3">
            <a:extLst>
              <a:ext uri="{FF2B5EF4-FFF2-40B4-BE49-F238E27FC236}">
                <a16:creationId xmlns:a16="http://schemas.microsoft.com/office/drawing/2014/main" id="{6F3EB88C-97BC-952A-4210-C40466DF3DD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0464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46C900A-4A80-B764-9546-EB3D4CF3019A}"/>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25C3E737-BCCC-7BE3-4FDE-9371012C3A1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226255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ACA074E2-6C83-F105-E323-501AF32D405D}"/>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43FF54C0-0A0C-B876-A9C1-B35E6E74F7D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906765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97D85980-6375-BC56-9307-5A39717470F0}"/>
              </a:ext>
            </a:extLst>
          </p:cNvPr>
          <p:cNvPicPr>
            <a:picLocks noGrp="1" noChangeAspect="1"/>
          </p:cNvPicPr>
          <p:nvPr>
            <p:ph idx="1"/>
          </p:nvPr>
        </p:nvPicPr>
        <p:blipFill>
          <a:blip r:embed="rId2"/>
          <a:stretch>
            <a:fillRect/>
          </a:stretch>
        </p:blipFill>
        <p:spPr>
          <a:xfrm>
            <a:off x="643467" y="2038604"/>
            <a:ext cx="10905066" cy="2780792"/>
          </a:xfrm>
          <a:prstGeom prst="rect">
            <a:avLst/>
          </a:prstGeom>
        </p:spPr>
      </p:pic>
      <p:sp>
        <p:nvSpPr>
          <p:cNvPr id="4" name="Footer Placeholder 3">
            <a:extLst>
              <a:ext uri="{FF2B5EF4-FFF2-40B4-BE49-F238E27FC236}">
                <a16:creationId xmlns:a16="http://schemas.microsoft.com/office/drawing/2014/main" id="{4CC3AE7C-8B6A-4680-5033-C05B745C440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03630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739FDDBC-55B7-C3D0-CDE2-2E78A81B7F8C}"/>
              </a:ext>
            </a:extLst>
          </p:cNvPr>
          <p:cNvPicPr>
            <a:picLocks noGrp="1" noChangeAspect="1"/>
          </p:cNvPicPr>
          <p:nvPr>
            <p:ph idx="1"/>
          </p:nvPr>
        </p:nvPicPr>
        <p:blipFill>
          <a:blip r:embed="rId2"/>
          <a:stretch>
            <a:fillRect/>
          </a:stretch>
        </p:blipFill>
        <p:spPr>
          <a:xfrm>
            <a:off x="643467" y="1684190"/>
            <a:ext cx="10905066" cy="3489620"/>
          </a:xfrm>
          <a:prstGeom prst="rect">
            <a:avLst/>
          </a:prstGeom>
        </p:spPr>
      </p:pic>
      <p:sp>
        <p:nvSpPr>
          <p:cNvPr id="4" name="Footer Placeholder 3">
            <a:extLst>
              <a:ext uri="{FF2B5EF4-FFF2-40B4-BE49-F238E27FC236}">
                <a16:creationId xmlns:a16="http://schemas.microsoft.com/office/drawing/2014/main" id="{6F3EB88C-97BC-952A-4210-C40466DF3DD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568421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246C900A-4A80-B764-9546-EB3D4CF3019A}"/>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25C3E737-BCCC-7BE3-4FDE-9371012C3A1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33491990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77</Words>
  <Application>Microsoft Office PowerPoint</Application>
  <PresentationFormat>Widescreen</PresentationFormat>
  <Paragraphs>19</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24</cp:revision>
  <dcterms:created xsi:type="dcterms:W3CDTF">2020-12-27T20:40:58Z</dcterms:created>
  <dcterms:modified xsi:type="dcterms:W3CDTF">2023-11-26T20:41:49Z</dcterms:modified>
</cp:coreProperties>
</file>