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5" r:id="rId4"/>
    <p:sldId id="266" r:id="rId5"/>
    <p:sldId id="267" r:id="rId6"/>
    <p:sldId id="268" r:id="rId7"/>
    <p:sldId id="269" r:id="rId8"/>
    <p:sldId id="273" r:id="rId9"/>
    <p:sldId id="274" r:id="rId10"/>
    <p:sldId id="272" r:id="rId11"/>
    <p:sldId id="275" r:id="rId12"/>
    <p:sldId id="276"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CFE2A-DB64-4587-9A92-7B03F1D7F509}" v="30" dt="2020-11-06T14:27:54.17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6A26BC8-23E4-4FE1-BEA5-68230F481474}"/>
    <pc:docChg chg="custSel modSld">
      <pc:chgData name="Sarah Gothard" userId="0e53f415fda5f162" providerId="LiveId" clId="{E6A26BC8-23E4-4FE1-BEA5-68230F481474}" dt="2020-10-09T20:21:14.238" v="3" actId="27636"/>
      <pc:docMkLst>
        <pc:docMk/>
      </pc:docMkLst>
      <pc:sldChg chg="modSp mod">
        <pc:chgData name="Sarah Gothard" userId="0e53f415fda5f162" providerId="LiveId" clId="{E6A26BC8-23E4-4FE1-BEA5-68230F481474}" dt="2020-10-09T20:21:09.918" v="1" actId="27636"/>
        <pc:sldMkLst>
          <pc:docMk/>
          <pc:sldMk cId="219344417" sldId="262"/>
        </pc:sldMkLst>
        <pc:spChg chg="mod">
          <ac:chgData name="Sarah Gothard" userId="0e53f415fda5f162" providerId="LiveId" clId="{E6A26BC8-23E4-4FE1-BEA5-68230F481474}" dt="2020-10-09T20:21:09.918" v="1" actId="27636"/>
          <ac:spMkLst>
            <pc:docMk/>
            <pc:sldMk cId="219344417" sldId="262"/>
            <ac:spMk id="2" creationId="{311D2B00-B72D-4A5C-82B8-17407371CFFA}"/>
          </ac:spMkLst>
        </pc:spChg>
      </pc:sldChg>
      <pc:sldChg chg="modSp mod">
        <pc:chgData name="Sarah Gothard" userId="0e53f415fda5f162" providerId="LiveId" clId="{E6A26BC8-23E4-4FE1-BEA5-68230F481474}" dt="2020-10-09T20:21:14.238" v="3" actId="27636"/>
        <pc:sldMkLst>
          <pc:docMk/>
          <pc:sldMk cId="795945589" sldId="264"/>
        </pc:sldMkLst>
        <pc:spChg chg="mod">
          <ac:chgData name="Sarah Gothard" userId="0e53f415fda5f162" providerId="LiveId" clId="{E6A26BC8-23E4-4FE1-BEA5-68230F481474}" dt="2020-10-09T20:21:14.238" v="3" actId="27636"/>
          <ac:spMkLst>
            <pc:docMk/>
            <pc:sldMk cId="795945589" sldId="264"/>
            <ac:spMk id="2" creationId="{311D2B00-B72D-4A5C-82B8-17407371CFFA}"/>
          </ac:spMkLst>
        </pc:spChg>
      </pc:sldChg>
    </pc:docChg>
  </pc:docChgLst>
  <pc:docChgLst>
    <pc:chgData name="Sarah Gothard" userId="0e53f415fda5f162" providerId="LiveId" clId="{3A9CFE2A-DB64-4587-9A92-7B03F1D7F509}"/>
    <pc:docChg chg="undo custSel addSld delSld modSld sldOrd">
      <pc:chgData name="Sarah Gothard" userId="0e53f415fda5f162" providerId="LiveId" clId="{3A9CFE2A-DB64-4587-9A92-7B03F1D7F509}" dt="2020-11-06T14:27:58.535" v="79" actId="1076"/>
      <pc:docMkLst>
        <pc:docMk/>
      </pc:docMkLst>
      <pc:sldChg chg="addSp delSp modSp mod">
        <pc:chgData name="Sarah Gothard" userId="0e53f415fda5f162" providerId="LiveId" clId="{3A9CFE2A-DB64-4587-9A92-7B03F1D7F509}" dt="2020-11-06T14:20:12.305" v="14" actId="1076"/>
        <pc:sldMkLst>
          <pc:docMk/>
          <pc:sldMk cId="219344417" sldId="262"/>
        </pc:sldMkLst>
        <pc:spChg chg="del">
          <ac:chgData name="Sarah Gothard" userId="0e53f415fda5f162" providerId="LiveId" clId="{3A9CFE2A-DB64-4587-9A92-7B03F1D7F509}" dt="2020-11-06T14:10:57.376" v="0" actId="478"/>
          <ac:spMkLst>
            <pc:docMk/>
            <pc:sldMk cId="219344417" sldId="262"/>
            <ac:spMk id="5" creationId="{51758FCC-16BE-4944-BAEA-A6F5B0DD3660}"/>
          </ac:spMkLst>
        </pc:spChg>
        <pc:picChg chg="add mod">
          <ac:chgData name="Sarah Gothard" userId="0e53f415fda5f162" providerId="LiveId" clId="{3A9CFE2A-DB64-4587-9A92-7B03F1D7F509}" dt="2020-11-06T14:20:12.305" v="14" actId="1076"/>
          <ac:picMkLst>
            <pc:docMk/>
            <pc:sldMk cId="219344417" sldId="262"/>
            <ac:picMk id="3" creationId="{38CE4718-8193-4E56-B92C-D442083387A2}"/>
          </ac:picMkLst>
        </pc:picChg>
      </pc:sldChg>
      <pc:sldChg chg="addSp modSp mod">
        <pc:chgData name="Sarah Gothard" userId="0e53f415fda5f162" providerId="LiveId" clId="{3A9CFE2A-DB64-4587-9A92-7B03F1D7F509}" dt="2020-11-06T14:20:32.064" v="19" actId="1076"/>
        <pc:sldMkLst>
          <pc:docMk/>
          <pc:sldMk cId="795945589" sldId="264"/>
        </pc:sldMkLst>
        <pc:picChg chg="add mod">
          <ac:chgData name="Sarah Gothard" userId="0e53f415fda5f162" providerId="LiveId" clId="{3A9CFE2A-DB64-4587-9A92-7B03F1D7F509}" dt="2020-11-06T14:20:32.064" v="19" actId="1076"/>
          <ac:picMkLst>
            <pc:docMk/>
            <pc:sldMk cId="795945589" sldId="264"/>
            <ac:picMk id="3" creationId="{13186594-8CD7-41EB-9D06-BF02B29E6318}"/>
          </ac:picMkLst>
        </pc:picChg>
      </pc:sldChg>
      <pc:sldChg chg="addSp delSp modSp add mod">
        <pc:chgData name="Sarah Gothard" userId="0e53f415fda5f162" providerId="LiveId" clId="{3A9CFE2A-DB64-4587-9A92-7B03F1D7F509}" dt="2020-11-06T14:21:05.578" v="27" actId="1076"/>
        <pc:sldMkLst>
          <pc:docMk/>
          <pc:sldMk cId="1662537550" sldId="265"/>
        </pc:sldMkLst>
        <pc:picChg chg="add del mod">
          <ac:chgData name="Sarah Gothard" userId="0e53f415fda5f162" providerId="LiveId" clId="{3A9CFE2A-DB64-4587-9A92-7B03F1D7F509}" dt="2020-11-06T14:21:01.313" v="24" actId="478"/>
          <ac:picMkLst>
            <pc:docMk/>
            <pc:sldMk cId="1662537550" sldId="265"/>
            <ac:picMk id="3" creationId="{5126B6EA-E2E2-47C1-A752-03A6B64BB757}"/>
          </ac:picMkLst>
        </pc:picChg>
        <pc:picChg chg="add mod">
          <ac:chgData name="Sarah Gothard" userId="0e53f415fda5f162" providerId="LiveId" clId="{3A9CFE2A-DB64-4587-9A92-7B03F1D7F509}" dt="2020-11-06T14:21:05.578" v="27" actId="1076"/>
          <ac:picMkLst>
            <pc:docMk/>
            <pc:sldMk cId="1662537550" sldId="265"/>
            <ac:picMk id="5" creationId="{01CD7789-A448-4DAD-ACA8-24A3C9677C1A}"/>
          </ac:picMkLst>
        </pc:picChg>
      </pc:sldChg>
      <pc:sldChg chg="addSp modSp add mod">
        <pc:chgData name="Sarah Gothard" userId="0e53f415fda5f162" providerId="LiveId" clId="{3A9CFE2A-DB64-4587-9A92-7B03F1D7F509}" dt="2020-11-06T14:21:22.035" v="32" actId="1076"/>
        <pc:sldMkLst>
          <pc:docMk/>
          <pc:sldMk cId="926099801" sldId="266"/>
        </pc:sldMkLst>
        <pc:picChg chg="add mod">
          <ac:chgData name="Sarah Gothard" userId="0e53f415fda5f162" providerId="LiveId" clId="{3A9CFE2A-DB64-4587-9A92-7B03F1D7F509}" dt="2020-11-06T14:21:22.035" v="32" actId="1076"/>
          <ac:picMkLst>
            <pc:docMk/>
            <pc:sldMk cId="926099801" sldId="266"/>
            <ac:picMk id="3" creationId="{DE5F0546-C6C5-412A-B9CF-6AEAAB0E36CE}"/>
          </ac:picMkLst>
        </pc:picChg>
      </pc:sldChg>
      <pc:sldChg chg="addSp modSp add mod">
        <pc:chgData name="Sarah Gothard" userId="0e53f415fda5f162" providerId="LiveId" clId="{3A9CFE2A-DB64-4587-9A92-7B03F1D7F509}" dt="2020-11-06T14:22:09.843" v="35" actId="1076"/>
        <pc:sldMkLst>
          <pc:docMk/>
          <pc:sldMk cId="3035273546" sldId="267"/>
        </pc:sldMkLst>
        <pc:picChg chg="add mod">
          <ac:chgData name="Sarah Gothard" userId="0e53f415fda5f162" providerId="LiveId" clId="{3A9CFE2A-DB64-4587-9A92-7B03F1D7F509}" dt="2020-11-06T14:22:09.843" v="35" actId="1076"/>
          <ac:picMkLst>
            <pc:docMk/>
            <pc:sldMk cId="3035273546" sldId="267"/>
            <ac:picMk id="3" creationId="{5410A572-04B9-4C62-8090-B69108225D6E}"/>
          </ac:picMkLst>
        </pc:picChg>
      </pc:sldChg>
      <pc:sldChg chg="addSp modSp add mod">
        <pc:chgData name="Sarah Gothard" userId="0e53f415fda5f162" providerId="LiveId" clId="{3A9CFE2A-DB64-4587-9A92-7B03F1D7F509}" dt="2020-11-06T14:22:29.563" v="38" actId="1076"/>
        <pc:sldMkLst>
          <pc:docMk/>
          <pc:sldMk cId="1054715664" sldId="268"/>
        </pc:sldMkLst>
        <pc:picChg chg="add mod">
          <ac:chgData name="Sarah Gothard" userId="0e53f415fda5f162" providerId="LiveId" clId="{3A9CFE2A-DB64-4587-9A92-7B03F1D7F509}" dt="2020-11-06T14:22:29.563" v="38" actId="1076"/>
          <ac:picMkLst>
            <pc:docMk/>
            <pc:sldMk cId="1054715664" sldId="268"/>
            <ac:picMk id="3" creationId="{84B3574B-EE51-4519-9828-BA3AB25516C7}"/>
          </ac:picMkLst>
        </pc:picChg>
      </pc:sldChg>
      <pc:sldChg chg="addSp modSp add mod">
        <pc:chgData name="Sarah Gothard" userId="0e53f415fda5f162" providerId="LiveId" clId="{3A9CFE2A-DB64-4587-9A92-7B03F1D7F509}" dt="2020-11-06T14:22:42.025" v="41" actId="1076"/>
        <pc:sldMkLst>
          <pc:docMk/>
          <pc:sldMk cId="77357887" sldId="269"/>
        </pc:sldMkLst>
        <pc:picChg chg="add mod">
          <ac:chgData name="Sarah Gothard" userId="0e53f415fda5f162" providerId="LiveId" clId="{3A9CFE2A-DB64-4587-9A92-7B03F1D7F509}" dt="2020-11-06T14:22:42.025" v="41" actId="1076"/>
          <ac:picMkLst>
            <pc:docMk/>
            <pc:sldMk cId="77357887" sldId="269"/>
            <ac:picMk id="3" creationId="{0986E07B-9F5F-4257-800C-817A85867A1C}"/>
          </ac:picMkLst>
        </pc:picChg>
      </pc:sldChg>
      <pc:sldChg chg="addSp modSp add del mod">
        <pc:chgData name="Sarah Gothard" userId="0e53f415fda5f162" providerId="LiveId" clId="{3A9CFE2A-DB64-4587-9A92-7B03F1D7F509}" dt="2020-11-06T14:24:45.061" v="60" actId="47"/>
        <pc:sldMkLst>
          <pc:docMk/>
          <pc:sldMk cId="2684085251" sldId="270"/>
        </pc:sldMkLst>
        <pc:picChg chg="add mod">
          <ac:chgData name="Sarah Gothard" userId="0e53f415fda5f162" providerId="LiveId" clId="{3A9CFE2A-DB64-4587-9A92-7B03F1D7F509}" dt="2020-11-06T14:23:34.311" v="46" actId="1076"/>
          <ac:picMkLst>
            <pc:docMk/>
            <pc:sldMk cId="2684085251" sldId="270"/>
            <ac:picMk id="3" creationId="{2C4E5CEB-C22D-4198-9025-B3727F21D7F1}"/>
          </ac:picMkLst>
        </pc:picChg>
      </pc:sldChg>
      <pc:sldChg chg="addSp modSp add del mod">
        <pc:chgData name="Sarah Gothard" userId="0e53f415fda5f162" providerId="LiveId" clId="{3A9CFE2A-DB64-4587-9A92-7B03F1D7F509}" dt="2020-11-06T14:24:45.061" v="60" actId="47"/>
        <pc:sldMkLst>
          <pc:docMk/>
          <pc:sldMk cId="3792146641" sldId="271"/>
        </pc:sldMkLst>
        <pc:picChg chg="add mod">
          <ac:chgData name="Sarah Gothard" userId="0e53f415fda5f162" providerId="LiveId" clId="{3A9CFE2A-DB64-4587-9A92-7B03F1D7F509}" dt="2020-11-06T14:24:00.026" v="51" actId="1076"/>
          <ac:picMkLst>
            <pc:docMk/>
            <pc:sldMk cId="3792146641" sldId="271"/>
            <ac:picMk id="3" creationId="{38D57DD0-9C4E-4692-B5C0-8FC2F2D44041}"/>
          </ac:picMkLst>
        </pc:picChg>
      </pc:sldChg>
      <pc:sldChg chg="addSp modSp add mod">
        <pc:chgData name="Sarah Gothard" userId="0e53f415fda5f162" providerId="LiveId" clId="{3A9CFE2A-DB64-4587-9A92-7B03F1D7F509}" dt="2020-11-06T14:24:16.689" v="54" actId="1076"/>
        <pc:sldMkLst>
          <pc:docMk/>
          <pc:sldMk cId="2746556603" sldId="272"/>
        </pc:sldMkLst>
        <pc:picChg chg="add mod">
          <ac:chgData name="Sarah Gothard" userId="0e53f415fda5f162" providerId="LiveId" clId="{3A9CFE2A-DB64-4587-9A92-7B03F1D7F509}" dt="2020-11-06T14:24:16.689" v="54" actId="1076"/>
          <ac:picMkLst>
            <pc:docMk/>
            <pc:sldMk cId="2746556603" sldId="272"/>
            <ac:picMk id="3" creationId="{2BC3847B-C571-4414-8ACD-30DF4341F3FA}"/>
          </ac:picMkLst>
        </pc:picChg>
      </pc:sldChg>
      <pc:sldChg chg="addSp modSp add mod ord">
        <pc:chgData name="Sarah Gothard" userId="0e53f415fda5f162" providerId="LiveId" clId="{3A9CFE2A-DB64-4587-9A92-7B03F1D7F509}" dt="2020-11-06T14:25:25.571" v="67" actId="1076"/>
        <pc:sldMkLst>
          <pc:docMk/>
          <pc:sldMk cId="1375143682" sldId="273"/>
        </pc:sldMkLst>
        <pc:picChg chg="add mod">
          <ac:chgData name="Sarah Gothard" userId="0e53f415fda5f162" providerId="LiveId" clId="{3A9CFE2A-DB64-4587-9A92-7B03F1D7F509}" dt="2020-11-06T14:25:25.571" v="67" actId="1076"/>
          <ac:picMkLst>
            <pc:docMk/>
            <pc:sldMk cId="1375143682" sldId="273"/>
            <ac:picMk id="3" creationId="{16EDDD5F-8A32-46AD-95ED-B033B0B63363}"/>
          </ac:picMkLst>
        </pc:picChg>
      </pc:sldChg>
      <pc:sldChg chg="addSp modSp add mod ord">
        <pc:chgData name="Sarah Gothard" userId="0e53f415fda5f162" providerId="LiveId" clId="{3A9CFE2A-DB64-4587-9A92-7B03F1D7F509}" dt="2020-11-06T14:25:40.506" v="70" actId="1076"/>
        <pc:sldMkLst>
          <pc:docMk/>
          <pc:sldMk cId="2153570161" sldId="274"/>
        </pc:sldMkLst>
        <pc:picChg chg="add mod">
          <ac:chgData name="Sarah Gothard" userId="0e53f415fda5f162" providerId="LiveId" clId="{3A9CFE2A-DB64-4587-9A92-7B03F1D7F509}" dt="2020-11-06T14:25:40.506" v="70" actId="1076"/>
          <ac:picMkLst>
            <pc:docMk/>
            <pc:sldMk cId="2153570161" sldId="274"/>
            <ac:picMk id="3" creationId="{C21492C5-4400-4C41-AC1F-EA8C8EA9EAB1}"/>
          </ac:picMkLst>
        </pc:picChg>
      </pc:sldChg>
      <pc:sldChg chg="addSp modSp add mod">
        <pc:chgData name="Sarah Gothard" userId="0e53f415fda5f162" providerId="LiveId" clId="{3A9CFE2A-DB64-4587-9A92-7B03F1D7F509}" dt="2020-11-06T14:27:42.421" v="76" actId="1076"/>
        <pc:sldMkLst>
          <pc:docMk/>
          <pc:sldMk cId="2902244497" sldId="275"/>
        </pc:sldMkLst>
        <pc:picChg chg="add mod">
          <ac:chgData name="Sarah Gothard" userId="0e53f415fda5f162" providerId="LiveId" clId="{3A9CFE2A-DB64-4587-9A92-7B03F1D7F509}" dt="2020-11-06T14:27:42.421" v="76" actId="1076"/>
          <ac:picMkLst>
            <pc:docMk/>
            <pc:sldMk cId="2902244497" sldId="275"/>
            <ac:picMk id="3" creationId="{C4062B8B-9785-4CFB-9191-7484C04C4C36}"/>
          </ac:picMkLst>
        </pc:picChg>
      </pc:sldChg>
      <pc:sldChg chg="addSp modSp add mod">
        <pc:chgData name="Sarah Gothard" userId="0e53f415fda5f162" providerId="LiveId" clId="{3A9CFE2A-DB64-4587-9A92-7B03F1D7F509}" dt="2020-11-06T14:27:58.535" v="79" actId="1076"/>
        <pc:sldMkLst>
          <pc:docMk/>
          <pc:sldMk cId="3014834555" sldId="276"/>
        </pc:sldMkLst>
        <pc:picChg chg="add mod">
          <ac:chgData name="Sarah Gothard" userId="0e53f415fda5f162" providerId="LiveId" clId="{3A9CFE2A-DB64-4587-9A92-7B03F1D7F509}" dt="2020-11-06T14:27:58.535" v="79" actId="1076"/>
          <ac:picMkLst>
            <pc:docMk/>
            <pc:sldMk cId="3014834555" sldId="276"/>
            <ac:picMk id="3" creationId="{D40287DF-10FA-4968-87D6-C00188F44D25}"/>
          </ac:picMkLst>
        </pc:picChg>
      </pc:sldChg>
      <pc:sldChg chg="add del">
        <pc:chgData name="Sarah Gothard" userId="0e53f415fda5f162" providerId="LiveId" clId="{3A9CFE2A-DB64-4587-9A92-7B03F1D7F509}" dt="2020-11-06T14:25:58.870" v="72" actId="47"/>
        <pc:sldMkLst>
          <pc:docMk/>
          <pc:sldMk cId="747341891" sldId="277"/>
        </pc:sldMkLst>
      </pc:sldChg>
      <pc:sldChg chg="add">
        <pc:chgData name="Sarah Gothard" userId="0e53f415fda5f162" providerId="LiveId" clId="{3A9CFE2A-DB64-4587-9A92-7B03F1D7F509}" dt="2020-11-06T14:26:01.822" v="73"/>
        <pc:sldMkLst>
          <pc:docMk/>
          <pc:sldMk cId="3984624346" sldId="277"/>
        </pc:sldMkLst>
      </pc:sldChg>
      <pc:sldChg chg="add del">
        <pc:chgData name="Sarah Gothard" userId="0e53f415fda5f162" providerId="LiveId" clId="{3A9CFE2A-DB64-4587-9A92-7B03F1D7F509}" dt="2020-11-06T14:25:57.203" v="71" actId="47"/>
        <pc:sldMkLst>
          <pc:docMk/>
          <pc:sldMk cId="3637007460"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11/6/2020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11/6/2020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11/6/2020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11/6/2020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11/6/2020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11/6/2020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CE4718-8193-4E56-B92C-D442083387A2}"/>
              </a:ext>
            </a:extLst>
          </p:cNvPr>
          <p:cNvPicPr>
            <a:picLocks noChangeAspect="1"/>
          </p:cNvPicPr>
          <p:nvPr/>
        </p:nvPicPr>
        <p:blipFill>
          <a:blip r:embed="rId3"/>
          <a:stretch>
            <a:fillRect/>
          </a:stretch>
        </p:blipFill>
        <p:spPr>
          <a:xfrm>
            <a:off x="434957" y="2368394"/>
            <a:ext cx="11299841" cy="2121212"/>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C3847B-C571-4414-8ACD-30DF4341F3FA}"/>
              </a:ext>
            </a:extLst>
          </p:cNvPr>
          <p:cNvPicPr>
            <a:picLocks noChangeAspect="1"/>
          </p:cNvPicPr>
          <p:nvPr/>
        </p:nvPicPr>
        <p:blipFill>
          <a:blip r:embed="rId2"/>
          <a:stretch>
            <a:fillRect/>
          </a:stretch>
        </p:blipFill>
        <p:spPr>
          <a:xfrm>
            <a:off x="550606" y="1766577"/>
            <a:ext cx="11090787" cy="3295145"/>
          </a:xfrm>
          <a:prstGeom prst="rect">
            <a:avLst/>
          </a:prstGeom>
        </p:spPr>
      </p:pic>
    </p:spTree>
    <p:extLst>
      <p:ext uri="{BB962C8B-B14F-4D97-AF65-F5344CB8AC3E}">
        <p14:creationId xmlns:p14="http://schemas.microsoft.com/office/powerpoint/2010/main" val="274655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062B8B-9785-4CFB-9191-7484C04C4C36}"/>
              </a:ext>
            </a:extLst>
          </p:cNvPr>
          <p:cNvPicPr>
            <a:picLocks noChangeAspect="1"/>
          </p:cNvPicPr>
          <p:nvPr/>
        </p:nvPicPr>
        <p:blipFill>
          <a:blip r:embed="rId2"/>
          <a:stretch>
            <a:fillRect/>
          </a:stretch>
        </p:blipFill>
        <p:spPr>
          <a:xfrm>
            <a:off x="668593" y="456757"/>
            <a:ext cx="10854813" cy="5944485"/>
          </a:xfrm>
          <a:prstGeom prst="rect">
            <a:avLst/>
          </a:prstGeom>
        </p:spPr>
      </p:pic>
    </p:spTree>
    <p:extLst>
      <p:ext uri="{BB962C8B-B14F-4D97-AF65-F5344CB8AC3E}">
        <p14:creationId xmlns:p14="http://schemas.microsoft.com/office/powerpoint/2010/main" val="290224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40287DF-10FA-4968-87D6-C00188F44D25}"/>
              </a:ext>
            </a:extLst>
          </p:cNvPr>
          <p:cNvPicPr>
            <a:picLocks noChangeAspect="1"/>
          </p:cNvPicPr>
          <p:nvPr/>
        </p:nvPicPr>
        <p:blipFill>
          <a:blip r:embed="rId2"/>
          <a:stretch>
            <a:fillRect/>
          </a:stretch>
        </p:blipFill>
        <p:spPr>
          <a:xfrm>
            <a:off x="656304" y="644438"/>
            <a:ext cx="10854813" cy="5569124"/>
          </a:xfrm>
          <a:prstGeom prst="rect">
            <a:avLst/>
          </a:prstGeom>
        </p:spPr>
      </p:pic>
    </p:spTree>
    <p:extLst>
      <p:ext uri="{BB962C8B-B14F-4D97-AF65-F5344CB8AC3E}">
        <p14:creationId xmlns:p14="http://schemas.microsoft.com/office/powerpoint/2010/main" val="301483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C3847B-C571-4414-8ACD-30DF4341F3FA}"/>
              </a:ext>
            </a:extLst>
          </p:cNvPr>
          <p:cNvPicPr>
            <a:picLocks noChangeAspect="1"/>
          </p:cNvPicPr>
          <p:nvPr/>
        </p:nvPicPr>
        <p:blipFill>
          <a:blip r:embed="rId2"/>
          <a:stretch>
            <a:fillRect/>
          </a:stretch>
        </p:blipFill>
        <p:spPr>
          <a:xfrm>
            <a:off x="550606" y="1766577"/>
            <a:ext cx="11090787" cy="3295145"/>
          </a:xfrm>
          <a:prstGeom prst="rect">
            <a:avLst/>
          </a:prstGeom>
        </p:spPr>
      </p:pic>
    </p:spTree>
    <p:extLst>
      <p:ext uri="{BB962C8B-B14F-4D97-AF65-F5344CB8AC3E}">
        <p14:creationId xmlns:p14="http://schemas.microsoft.com/office/powerpoint/2010/main" val="398462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86594-8CD7-41EB-9D06-BF02B29E6318}"/>
              </a:ext>
            </a:extLst>
          </p:cNvPr>
          <p:cNvPicPr>
            <a:picLocks noChangeAspect="1"/>
          </p:cNvPicPr>
          <p:nvPr/>
        </p:nvPicPr>
        <p:blipFill>
          <a:blip r:embed="rId2"/>
          <a:stretch>
            <a:fillRect/>
          </a:stretch>
        </p:blipFill>
        <p:spPr>
          <a:xfrm>
            <a:off x="855409" y="550944"/>
            <a:ext cx="10456604" cy="5726412"/>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CD7789-A448-4DAD-ACA8-24A3C9677C1A}"/>
              </a:ext>
            </a:extLst>
          </p:cNvPr>
          <p:cNvPicPr>
            <a:picLocks noChangeAspect="1"/>
          </p:cNvPicPr>
          <p:nvPr/>
        </p:nvPicPr>
        <p:blipFill>
          <a:blip r:embed="rId2"/>
          <a:stretch>
            <a:fillRect/>
          </a:stretch>
        </p:blipFill>
        <p:spPr>
          <a:xfrm>
            <a:off x="648930" y="613807"/>
            <a:ext cx="10869561" cy="5630386"/>
          </a:xfrm>
          <a:prstGeom prst="rect">
            <a:avLst/>
          </a:prstGeom>
        </p:spPr>
      </p:pic>
    </p:spTree>
    <p:extLst>
      <p:ext uri="{BB962C8B-B14F-4D97-AF65-F5344CB8AC3E}">
        <p14:creationId xmlns:p14="http://schemas.microsoft.com/office/powerpoint/2010/main" val="166253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E5F0546-C6C5-412A-B9CF-6AEAAB0E36CE}"/>
              </a:ext>
            </a:extLst>
          </p:cNvPr>
          <p:cNvPicPr>
            <a:picLocks noChangeAspect="1"/>
          </p:cNvPicPr>
          <p:nvPr/>
        </p:nvPicPr>
        <p:blipFill>
          <a:blip r:embed="rId2"/>
          <a:stretch>
            <a:fillRect/>
          </a:stretch>
        </p:blipFill>
        <p:spPr>
          <a:xfrm>
            <a:off x="664906" y="1880544"/>
            <a:ext cx="10862187" cy="3096912"/>
          </a:xfrm>
          <a:prstGeom prst="rect">
            <a:avLst/>
          </a:prstGeom>
        </p:spPr>
      </p:pic>
    </p:spTree>
    <p:extLst>
      <p:ext uri="{BB962C8B-B14F-4D97-AF65-F5344CB8AC3E}">
        <p14:creationId xmlns:p14="http://schemas.microsoft.com/office/powerpoint/2010/main" val="92609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10A572-04B9-4C62-8090-B69108225D6E}"/>
              </a:ext>
            </a:extLst>
          </p:cNvPr>
          <p:cNvPicPr>
            <a:picLocks noChangeAspect="1"/>
          </p:cNvPicPr>
          <p:nvPr/>
        </p:nvPicPr>
        <p:blipFill>
          <a:blip r:embed="rId2"/>
          <a:stretch>
            <a:fillRect/>
          </a:stretch>
        </p:blipFill>
        <p:spPr>
          <a:xfrm>
            <a:off x="918579" y="501650"/>
            <a:ext cx="10330264" cy="5861350"/>
          </a:xfrm>
          <a:prstGeom prst="rect">
            <a:avLst/>
          </a:prstGeom>
        </p:spPr>
      </p:pic>
    </p:spTree>
    <p:extLst>
      <p:ext uri="{BB962C8B-B14F-4D97-AF65-F5344CB8AC3E}">
        <p14:creationId xmlns:p14="http://schemas.microsoft.com/office/powerpoint/2010/main" val="303527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4B3574B-EE51-4519-9828-BA3AB25516C7}"/>
              </a:ext>
            </a:extLst>
          </p:cNvPr>
          <p:cNvPicPr>
            <a:picLocks noChangeAspect="1"/>
          </p:cNvPicPr>
          <p:nvPr/>
        </p:nvPicPr>
        <p:blipFill>
          <a:blip r:embed="rId2"/>
          <a:stretch>
            <a:fillRect/>
          </a:stretch>
        </p:blipFill>
        <p:spPr>
          <a:xfrm>
            <a:off x="789040" y="619125"/>
            <a:ext cx="10589342" cy="5619750"/>
          </a:xfrm>
          <a:prstGeom prst="rect">
            <a:avLst/>
          </a:prstGeom>
        </p:spPr>
      </p:pic>
    </p:spTree>
    <p:extLst>
      <p:ext uri="{BB962C8B-B14F-4D97-AF65-F5344CB8AC3E}">
        <p14:creationId xmlns:p14="http://schemas.microsoft.com/office/powerpoint/2010/main" val="1054715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86E07B-9F5F-4257-800C-817A85867A1C}"/>
              </a:ext>
            </a:extLst>
          </p:cNvPr>
          <p:cNvPicPr>
            <a:picLocks noChangeAspect="1"/>
          </p:cNvPicPr>
          <p:nvPr/>
        </p:nvPicPr>
        <p:blipFill>
          <a:blip r:embed="rId2"/>
          <a:stretch>
            <a:fillRect/>
          </a:stretch>
        </p:blipFill>
        <p:spPr>
          <a:xfrm>
            <a:off x="597311" y="1802826"/>
            <a:ext cx="10972800" cy="3252347"/>
          </a:xfrm>
          <a:prstGeom prst="rect">
            <a:avLst/>
          </a:prstGeom>
        </p:spPr>
      </p:pic>
    </p:spTree>
    <p:extLst>
      <p:ext uri="{BB962C8B-B14F-4D97-AF65-F5344CB8AC3E}">
        <p14:creationId xmlns:p14="http://schemas.microsoft.com/office/powerpoint/2010/main" val="7735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6EDDD5F-8A32-46AD-95ED-B033B0B63363}"/>
              </a:ext>
            </a:extLst>
          </p:cNvPr>
          <p:cNvPicPr>
            <a:picLocks noChangeAspect="1"/>
          </p:cNvPicPr>
          <p:nvPr/>
        </p:nvPicPr>
        <p:blipFill>
          <a:blip r:embed="rId2"/>
          <a:stretch>
            <a:fillRect/>
          </a:stretch>
        </p:blipFill>
        <p:spPr>
          <a:xfrm>
            <a:off x="867697" y="543655"/>
            <a:ext cx="10456606" cy="5770689"/>
          </a:xfrm>
          <a:prstGeom prst="rect">
            <a:avLst/>
          </a:prstGeom>
        </p:spPr>
      </p:pic>
    </p:spTree>
    <p:extLst>
      <p:ext uri="{BB962C8B-B14F-4D97-AF65-F5344CB8AC3E}">
        <p14:creationId xmlns:p14="http://schemas.microsoft.com/office/powerpoint/2010/main" val="137514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pPr algn="ctr" defTabSz="914400">
              <a:spcAft>
                <a:spcPts val="600"/>
              </a:spcAft>
            </a:pPr>
            <a:r>
              <a:rPr lang="en-US" sz="1200" kern="1200" dirty="0">
                <a:solidFill>
                  <a:schemeClr val="tx1">
                    <a:tint val="75000"/>
                  </a:schemeClr>
                </a:solidFill>
                <a:latin typeface="+mn-lt"/>
                <a:ea typeface="+mn-ea"/>
                <a:cs typeface="+mn-cs"/>
              </a:rPr>
              <a:t>© 1999 Bible Revival Ministries. Transferred to Ben Everson Music, © 2014. All Rights Reserved. Used by permission.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1492C5-4400-4C41-AC1F-EA8C8EA9EAB1}"/>
              </a:ext>
            </a:extLst>
          </p:cNvPr>
          <p:cNvPicPr>
            <a:picLocks noChangeAspect="1"/>
          </p:cNvPicPr>
          <p:nvPr/>
        </p:nvPicPr>
        <p:blipFill>
          <a:blip r:embed="rId2"/>
          <a:stretch>
            <a:fillRect/>
          </a:stretch>
        </p:blipFill>
        <p:spPr>
          <a:xfrm>
            <a:off x="609600" y="544478"/>
            <a:ext cx="10972800" cy="5769044"/>
          </a:xfrm>
          <a:prstGeom prst="rect">
            <a:avLst/>
          </a:prstGeom>
        </p:spPr>
      </p:pic>
    </p:spTree>
    <p:extLst>
      <p:ext uri="{BB962C8B-B14F-4D97-AF65-F5344CB8AC3E}">
        <p14:creationId xmlns:p14="http://schemas.microsoft.com/office/powerpoint/2010/main" val="2153570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342</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2020-11-06T14:28:03Z</dcterms:modified>
</cp:coreProperties>
</file>