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9" r:id="rId1"/>
  </p:sldMasterIdLst>
  <p:notesMasterIdLst>
    <p:notesMasterId r:id="rId12"/>
  </p:notesMasterIdLst>
  <p:handoutMasterIdLst>
    <p:handoutMasterId r:id="rId13"/>
  </p:handoutMasterIdLst>
  <p:sldIdLst>
    <p:sldId id="339" r:id="rId2"/>
    <p:sldId id="334" r:id="rId3"/>
    <p:sldId id="340" r:id="rId4"/>
    <p:sldId id="341" r:id="rId5"/>
    <p:sldId id="343" r:id="rId6"/>
    <p:sldId id="344" r:id="rId7"/>
    <p:sldId id="345" r:id="rId8"/>
    <p:sldId id="346" r:id="rId9"/>
    <p:sldId id="347" r:id="rId10"/>
    <p:sldId id="34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6F05C2-7068-4F52-AA4C-C2BA60B26A24}" v="21" dt="2020-02-20T20:55:51.066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2449" autoAdjust="0"/>
  </p:normalViewPr>
  <p:slideViewPr>
    <p:cSldViewPr snapToGrid="0" showGuides="1">
      <p:cViewPr varScale="1">
        <p:scale>
          <a:sx n="102" d="100"/>
          <a:sy n="102" d="100"/>
        </p:scale>
        <p:origin x="98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65E9E8F1-011A-4D25-972A-D09EA05C8F9C}"/>
    <pc:docChg chg="custSel delSld modSld">
      <pc:chgData name="Sarah Gothard" userId="0e53f415fda5f162" providerId="LiveId" clId="{65E9E8F1-011A-4D25-972A-D09EA05C8F9C}" dt="2020-02-20T16:17:26.753" v="33" actId="1076"/>
      <pc:docMkLst>
        <pc:docMk/>
      </pc:docMkLst>
      <pc:sldChg chg="delSp">
        <pc:chgData name="Sarah Gothard" userId="0e53f415fda5f162" providerId="LiveId" clId="{65E9E8F1-011A-4D25-972A-D09EA05C8F9C}" dt="2020-02-20T16:16:52.064" v="1" actId="478"/>
        <pc:sldMkLst>
          <pc:docMk/>
          <pc:sldMk cId="406854814" sldId="259"/>
        </pc:sldMkLst>
        <pc:picChg chg="del">
          <ac:chgData name="Sarah Gothard" userId="0e53f415fda5f162" providerId="LiveId" clId="{65E9E8F1-011A-4D25-972A-D09EA05C8F9C}" dt="2020-02-20T16:16:52.064" v="1" actId="478"/>
          <ac:picMkLst>
            <pc:docMk/>
            <pc:sldMk cId="406854814" sldId="259"/>
            <ac:picMk id="5" creationId="{615AAD87-BD66-487E-8288-0E2287BA2070}"/>
          </ac:picMkLst>
        </pc:picChg>
      </pc:sldChg>
      <pc:sldChg chg="del">
        <pc:chgData name="Sarah Gothard" userId="0e53f415fda5f162" providerId="LiveId" clId="{65E9E8F1-011A-4D25-972A-D09EA05C8F9C}" dt="2020-02-20T16:16:54.017" v="2" actId="2696"/>
        <pc:sldMkLst>
          <pc:docMk/>
          <pc:sldMk cId="1567962184" sldId="260"/>
        </pc:sldMkLst>
      </pc:sldChg>
      <pc:sldChg chg="addSp delSp modSp">
        <pc:chgData name="Sarah Gothard" userId="0e53f415fda5f162" providerId="LiveId" clId="{65E9E8F1-011A-4D25-972A-D09EA05C8F9C}" dt="2020-02-20T16:17:26.753" v="33" actId="1076"/>
        <pc:sldMkLst>
          <pc:docMk/>
          <pc:sldMk cId="4222139619" sldId="273"/>
        </pc:sldMkLst>
        <pc:spChg chg="add mod">
          <ac:chgData name="Sarah Gothard" userId="0e53f415fda5f162" providerId="LiveId" clId="{65E9E8F1-011A-4D25-972A-D09EA05C8F9C}" dt="2020-02-20T16:17:26.753" v="33" actId="1076"/>
          <ac:spMkLst>
            <pc:docMk/>
            <pc:sldMk cId="4222139619" sldId="273"/>
            <ac:spMk id="3" creationId="{E608A30C-D3CB-4573-AE9A-430552EFAC53}"/>
          </ac:spMkLst>
        </pc:spChg>
        <pc:picChg chg="del">
          <ac:chgData name="Sarah Gothard" userId="0e53f415fda5f162" providerId="LiveId" clId="{65E9E8F1-011A-4D25-972A-D09EA05C8F9C}" dt="2020-02-20T16:16:49.018" v="0" actId="478"/>
          <ac:picMkLst>
            <pc:docMk/>
            <pc:sldMk cId="4222139619" sldId="273"/>
            <ac:picMk id="2" creationId="{A2A33B54-2AEC-4D3B-BFE9-A59B9BB52AAC}"/>
          </ac:picMkLst>
        </pc:picChg>
      </pc:sldChg>
      <pc:sldChg chg="del">
        <pc:chgData name="Sarah Gothard" userId="0e53f415fda5f162" providerId="LiveId" clId="{65E9E8F1-011A-4D25-972A-D09EA05C8F9C}" dt="2020-02-20T16:16:54.031" v="3" actId="2696"/>
        <pc:sldMkLst>
          <pc:docMk/>
          <pc:sldMk cId="3470360116" sldId="274"/>
        </pc:sldMkLst>
      </pc:sldChg>
      <pc:sldChg chg="del">
        <pc:chgData name="Sarah Gothard" userId="0e53f415fda5f162" providerId="LiveId" clId="{65E9E8F1-011A-4D25-972A-D09EA05C8F9C}" dt="2020-02-20T16:16:54.043" v="4" actId="2696"/>
        <pc:sldMkLst>
          <pc:docMk/>
          <pc:sldMk cId="3416380893" sldId="275"/>
        </pc:sldMkLst>
      </pc:sldChg>
      <pc:sldChg chg="del">
        <pc:chgData name="Sarah Gothard" userId="0e53f415fda5f162" providerId="LiveId" clId="{65E9E8F1-011A-4D25-972A-D09EA05C8F9C}" dt="2020-02-20T16:16:54.049" v="5" actId="2696"/>
        <pc:sldMkLst>
          <pc:docMk/>
          <pc:sldMk cId="3289946549" sldId="276"/>
        </pc:sldMkLst>
      </pc:sldChg>
      <pc:sldChg chg="del">
        <pc:chgData name="Sarah Gothard" userId="0e53f415fda5f162" providerId="LiveId" clId="{65E9E8F1-011A-4D25-972A-D09EA05C8F9C}" dt="2020-02-20T16:16:54.056" v="6" actId="2696"/>
        <pc:sldMkLst>
          <pc:docMk/>
          <pc:sldMk cId="2937104044" sldId="277"/>
        </pc:sldMkLst>
      </pc:sldChg>
      <pc:sldChg chg="del">
        <pc:chgData name="Sarah Gothard" userId="0e53f415fda5f162" providerId="LiveId" clId="{65E9E8F1-011A-4D25-972A-D09EA05C8F9C}" dt="2020-02-20T16:16:54.062" v="7" actId="2696"/>
        <pc:sldMkLst>
          <pc:docMk/>
          <pc:sldMk cId="3284969962" sldId="278"/>
        </pc:sldMkLst>
      </pc:sldChg>
      <pc:sldChg chg="del">
        <pc:chgData name="Sarah Gothard" userId="0e53f415fda5f162" providerId="LiveId" clId="{65E9E8F1-011A-4D25-972A-D09EA05C8F9C}" dt="2020-02-20T16:16:54.067" v="8" actId="2696"/>
        <pc:sldMkLst>
          <pc:docMk/>
          <pc:sldMk cId="416809975" sldId="279"/>
        </pc:sldMkLst>
      </pc:sldChg>
      <pc:sldChg chg="del">
        <pc:chgData name="Sarah Gothard" userId="0e53f415fda5f162" providerId="LiveId" clId="{65E9E8F1-011A-4D25-972A-D09EA05C8F9C}" dt="2020-02-20T16:16:54.072" v="9" actId="2696"/>
        <pc:sldMkLst>
          <pc:docMk/>
          <pc:sldMk cId="2274190256" sldId="280"/>
        </pc:sldMkLst>
      </pc:sldChg>
      <pc:sldChg chg="del">
        <pc:chgData name="Sarah Gothard" userId="0e53f415fda5f162" providerId="LiveId" clId="{65E9E8F1-011A-4D25-972A-D09EA05C8F9C}" dt="2020-02-20T16:16:54.079" v="10" actId="2696"/>
        <pc:sldMkLst>
          <pc:docMk/>
          <pc:sldMk cId="4031245718" sldId="281"/>
        </pc:sldMkLst>
      </pc:sldChg>
      <pc:sldChg chg="del">
        <pc:chgData name="Sarah Gothard" userId="0e53f415fda5f162" providerId="LiveId" clId="{65E9E8F1-011A-4D25-972A-D09EA05C8F9C}" dt="2020-02-20T16:16:54.084" v="11" actId="2696"/>
        <pc:sldMkLst>
          <pc:docMk/>
          <pc:sldMk cId="3842439394" sldId="282"/>
        </pc:sldMkLst>
      </pc:sldChg>
      <pc:sldChg chg="del">
        <pc:chgData name="Sarah Gothard" userId="0e53f415fda5f162" providerId="LiveId" clId="{65E9E8F1-011A-4D25-972A-D09EA05C8F9C}" dt="2020-02-20T16:16:54.089" v="12" actId="2696"/>
        <pc:sldMkLst>
          <pc:docMk/>
          <pc:sldMk cId="2383550928" sldId="283"/>
        </pc:sldMkLst>
      </pc:sldChg>
      <pc:sldChg chg="del">
        <pc:chgData name="Sarah Gothard" userId="0e53f415fda5f162" providerId="LiveId" clId="{65E9E8F1-011A-4D25-972A-D09EA05C8F9C}" dt="2020-02-20T16:16:54.094" v="13" actId="2696"/>
        <pc:sldMkLst>
          <pc:docMk/>
          <pc:sldMk cId="2159569205" sldId="284"/>
        </pc:sldMkLst>
      </pc:sldChg>
      <pc:sldChg chg="del">
        <pc:chgData name="Sarah Gothard" userId="0e53f415fda5f162" providerId="LiveId" clId="{65E9E8F1-011A-4D25-972A-D09EA05C8F9C}" dt="2020-02-20T16:16:54.099" v="14" actId="2696"/>
        <pc:sldMkLst>
          <pc:docMk/>
          <pc:sldMk cId="1014978155" sldId="285"/>
        </pc:sldMkLst>
      </pc:sldChg>
      <pc:sldChg chg="del">
        <pc:chgData name="Sarah Gothard" userId="0e53f415fda5f162" providerId="LiveId" clId="{65E9E8F1-011A-4D25-972A-D09EA05C8F9C}" dt="2020-02-20T16:16:54.106" v="15" actId="2696"/>
        <pc:sldMkLst>
          <pc:docMk/>
          <pc:sldMk cId="2492804848" sldId="286"/>
        </pc:sldMkLst>
      </pc:sldChg>
      <pc:sldChg chg="del">
        <pc:chgData name="Sarah Gothard" userId="0e53f415fda5f162" providerId="LiveId" clId="{65E9E8F1-011A-4D25-972A-D09EA05C8F9C}" dt="2020-02-20T16:16:54.111" v="16" actId="2696"/>
        <pc:sldMkLst>
          <pc:docMk/>
          <pc:sldMk cId="1654897377" sldId="287"/>
        </pc:sldMkLst>
      </pc:sldChg>
    </pc:docChg>
  </pc:docChgLst>
  <pc:docChgLst>
    <pc:chgData name="Sarah Gothard" userId="0e53f415fda5f162" providerId="LiveId" clId="{DF6F05C2-7068-4F52-AA4C-C2BA60B26A24}"/>
    <pc:docChg chg="custSel addSld modSld">
      <pc:chgData name="Sarah Gothard" userId="0e53f415fda5f162" providerId="LiveId" clId="{DF6F05C2-7068-4F52-AA4C-C2BA60B26A24}" dt="2020-02-20T20:56:01.242" v="58" actId="1076"/>
      <pc:docMkLst>
        <pc:docMk/>
      </pc:docMkLst>
      <pc:sldChg chg="addSp modSp">
        <pc:chgData name="Sarah Gothard" userId="0e53f415fda5f162" providerId="LiveId" clId="{DF6F05C2-7068-4F52-AA4C-C2BA60B26A24}" dt="2020-02-20T20:41:36.191" v="15" actId="1076"/>
        <pc:sldMkLst>
          <pc:docMk/>
          <pc:sldMk cId="406854814" sldId="259"/>
        </pc:sldMkLst>
        <pc:picChg chg="add mod">
          <ac:chgData name="Sarah Gothard" userId="0e53f415fda5f162" providerId="LiveId" clId="{DF6F05C2-7068-4F52-AA4C-C2BA60B26A24}" dt="2020-02-20T20:41:36.191" v="15" actId="1076"/>
          <ac:picMkLst>
            <pc:docMk/>
            <pc:sldMk cId="406854814" sldId="259"/>
            <ac:picMk id="5" creationId="{E91E067F-9415-4D30-9AE2-9DC186FE07A8}"/>
          </ac:picMkLst>
        </pc:picChg>
      </pc:sldChg>
      <pc:sldChg chg="addSp delSp modSp">
        <pc:chgData name="Sarah Gothard" userId="0e53f415fda5f162" providerId="LiveId" clId="{DF6F05C2-7068-4F52-AA4C-C2BA60B26A24}" dt="2020-02-20T20:38:53.602" v="3" actId="1076"/>
        <pc:sldMkLst>
          <pc:docMk/>
          <pc:sldMk cId="4222139619" sldId="273"/>
        </pc:sldMkLst>
        <pc:spChg chg="del">
          <ac:chgData name="Sarah Gothard" userId="0e53f415fda5f162" providerId="LiveId" clId="{DF6F05C2-7068-4F52-AA4C-C2BA60B26A24}" dt="2020-02-20T20:38:37.722" v="0" actId="478"/>
          <ac:spMkLst>
            <pc:docMk/>
            <pc:sldMk cId="4222139619" sldId="273"/>
            <ac:spMk id="3" creationId="{E608A30C-D3CB-4573-AE9A-430552EFAC53}"/>
          </ac:spMkLst>
        </pc:spChg>
        <pc:picChg chg="add mod">
          <ac:chgData name="Sarah Gothard" userId="0e53f415fda5f162" providerId="LiveId" clId="{DF6F05C2-7068-4F52-AA4C-C2BA60B26A24}" dt="2020-02-20T20:38:53.602" v="3" actId="1076"/>
          <ac:picMkLst>
            <pc:docMk/>
            <pc:sldMk cId="4222139619" sldId="273"/>
            <ac:picMk id="6" creationId="{13C02EA4-7E1F-4A5A-B714-A103FE549C9B}"/>
          </ac:picMkLst>
        </pc:picChg>
      </pc:sldChg>
      <pc:sldChg chg="addSp delSp modSp add">
        <pc:chgData name="Sarah Gothard" userId="0e53f415fda5f162" providerId="LiveId" clId="{DF6F05C2-7068-4F52-AA4C-C2BA60B26A24}" dt="2020-02-20T20:52:26.440" v="39" actId="1076"/>
        <pc:sldMkLst>
          <pc:docMk/>
          <pc:sldMk cId="1843466754" sldId="274"/>
        </pc:sldMkLst>
        <pc:picChg chg="add del mod">
          <ac:chgData name="Sarah Gothard" userId="0e53f415fda5f162" providerId="LiveId" clId="{DF6F05C2-7068-4F52-AA4C-C2BA60B26A24}" dt="2020-02-20T20:52:02.508" v="32" actId="478"/>
          <ac:picMkLst>
            <pc:docMk/>
            <pc:sldMk cId="1843466754" sldId="274"/>
            <ac:picMk id="5" creationId="{268474A1-30E6-44FA-B46C-D6DF92ADCF09}"/>
          </ac:picMkLst>
        </pc:picChg>
        <pc:picChg chg="add mod">
          <ac:chgData name="Sarah Gothard" userId="0e53f415fda5f162" providerId="LiveId" clId="{DF6F05C2-7068-4F52-AA4C-C2BA60B26A24}" dt="2020-02-20T20:52:26.440" v="39" actId="1076"/>
          <ac:picMkLst>
            <pc:docMk/>
            <pc:sldMk cId="1843466754" sldId="274"/>
            <ac:picMk id="6" creationId="{E2801031-4E55-4DBB-975E-7540E420EFBF}"/>
          </ac:picMkLst>
        </pc:picChg>
      </pc:sldChg>
      <pc:sldChg chg="addSp modSp add">
        <pc:chgData name="Sarah Gothard" userId="0e53f415fda5f162" providerId="LiveId" clId="{DF6F05C2-7068-4F52-AA4C-C2BA60B26A24}" dt="2020-02-20T20:54:31.331" v="47" actId="1076"/>
        <pc:sldMkLst>
          <pc:docMk/>
          <pc:sldMk cId="4230166492" sldId="275"/>
        </pc:sldMkLst>
        <pc:picChg chg="add mod">
          <ac:chgData name="Sarah Gothard" userId="0e53f415fda5f162" providerId="LiveId" clId="{DF6F05C2-7068-4F52-AA4C-C2BA60B26A24}" dt="2020-02-20T20:54:31.331" v="47" actId="1076"/>
          <ac:picMkLst>
            <pc:docMk/>
            <pc:sldMk cId="4230166492" sldId="275"/>
            <ac:picMk id="5" creationId="{7FA111F6-77C9-45D1-B4CE-8D3AA2B385DB}"/>
          </ac:picMkLst>
        </pc:picChg>
      </pc:sldChg>
      <pc:sldChg chg="addSp modSp add">
        <pc:chgData name="Sarah Gothard" userId="0e53f415fda5f162" providerId="LiveId" clId="{DF6F05C2-7068-4F52-AA4C-C2BA60B26A24}" dt="2020-02-20T20:42:45.531" v="19" actId="1076"/>
        <pc:sldMkLst>
          <pc:docMk/>
          <pc:sldMk cId="2624220358" sldId="276"/>
        </pc:sldMkLst>
        <pc:picChg chg="add mod">
          <ac:chgData name="Sarah Gothard" userId="0e53f415fda5f162" providerId="LiveId" clId="{DF6F05C2-7068-4F52-AA4C-C2BA60B26A24}" dt="2020-02-20T20:42:45.531" v="19" actId="1076"/>
          <ac:picMkLst>
            <pc:docMk/>
            <pc:sldMk cId="2624220358" sldId="276"/>
            <ac:picMk id="5" creationId="{0A411796-ACA5-44C5-B99C-A5C3655896C9}"/>
          </ac:picMkLst>
        </pc:picChg>
      </pc:sldChg>
      <pc:sldChg chg="addSp modSp add">
        <pc:chgData name="Sarah Gothard" userId="0e53f415fda5f162" providerId="LiveId" clId="{DF6F05C2-7068-4F52-AA4C-C2BA60B26A24}" dt="2020-02-20T20:49:51.053" v="31" actId="1076"/>
        <pc:sldMkLst>
          <pc:docMk/>
          <pc:sldMk cId="3368066865" sldId="277"/>
        </pc:sldMkLst>
        <pc:picChg chg="add mod">
          <ac:chgData name="Sarah Gothard" userId="0e53f415fda5f162" providerId="LiveId" clId="{DF6F05C2-7068-4F52-AA4C-C2BA60B26A24}" dt="2020-02-20T20:49:51.053" v="31" actId="1076"/>
          <ac:picMkLst>
            <pc:docMk/>
            <pc:sldMk cId="3368066865" sldId="277"/>
            <ac:picMk id="5" creationId="{87F85256-3329-45B2-B7E4-6685AF458F8B}"/>
          </ac:picMkLst>
        </pc:picChg>
      </pc:sldChg>
      <pc:sldChg chg="addSp modSp add">
        <pc:chgData name="Sarah Gothard" userId="0e53f415fda5f162" providerId="LiveId" clId="{DF6F05C2-7068-4F52-AA4C-C2BA60B26A24}" dt="2020-02-20T20:55:22.486" v="53" actId="1076"/>
        <pc:sldMkLst>
          <pc:docMk/>
          <pc:sldMk cId="1402662645" sldId="278"/>
        </pc:sldMkLst>
        <pc:picChg chg="add mod">
          <ac:chgData name="Sarah Gothard" userId="0e53f415fda5f162" providerId="LiveId" clId="{DF6F05C2-7068-4F52-AA4C-C2BA60B26A24}" dt="2020-02-20T20:55:22.486" v="53" actId="1076"/>
          <ac:picMkLst>
            <pc:docMk/>
            <pc:sldMk cId="1402662645" sldId="278"/>
            <ac:picMk id="5" creationId="{ACBB34A4-3CB7-462F-939C-25BAA118C274}"/>
          </ac:picMkLst>
        </pc:picChg>
      </pc:sldChg>
      <pc:sldChg chg="addSp modSp add">
        <pc:chgData name="Sarah Gothard" userId="0e53f415fda5f162" providerId="LiveId" clId="{DF6F05C2-7068-4F52-AA4C-C2BA60B26A24}" dt="2020-02-20T20:43:52.614" v="23" actId="1076"/>
        <pc:sldMkLst>
          <pc:docMk/>
          <pc:sldMk cId="324693073" sldId="279"/>
        </pc:sldMkLst>
        <pc:picChg chg="add mod">
          <ac:chgData name="Sarah Gothard" userId="0e53f415fda5f162" providerId="LiveId" clId="{DF6F05C2-7068-4F52-AA4C-C2BA60B26A24}" dt="2020-02-20T20:43:52.614" v="23" actId="1076"/>
          <ac:picMkLst>
            <pc:docMk/>
            <pc:sldMk cId="324693073" sldId="279"/>
            <ac:picMk id="5" creationId="{EC56AA3F-534F-4128-AF7E-BD389E63B55C}"/>
          </ac:picMkLst>
        </pc:picChg>
      </pc:sldChg>
      <pc:sldChg chg="addSp modSp add">
        <pc:chgData name="Sarah Gothard" userId="0e53f415fda5f162" providerId="LiveId" clId="{DF6F05C2-7068-4F52-AA4C-C2BA60B26A24}" dt="2020-02-20T20:56:01.242" v="58" actId="1076"/>
        <pc:sldMkLst>
          <pc:docMk/>
          <pc:sldMk cId="2628224616" sldId="280"/>
        </pc:sldMkLst>
        <pc:picChg chg="add mod">
          <ac:chgData name="Sarah Gothard" userId="0e53f415fda5f162" providerId="LiveId" clId="{DF6F05C2-7068-4F52-AA4C-C2BA60B26A24}" dt="2020-02-20T20:56:01.242" v="58" actId="1076"/>
          <ac:picMkLst>
            <pc:docMk/>
            <pc:sldMk cId="2628224616" sldId="280"/>
            <ac:picMk id="5" creationId="{B2D8BF7F-563D-4EC3-9253-03A50B1D6353}"/>
          </ac:picMkLst>
        </pc:picChg>
      </pc:sldChg>
      <pc:sldChg chg="addSp modSp add">
        <pc:chgData name="Sarah Gothard" userId="0e53f415fda5f162" providerId="LiveId" clId="{DF6F05C2-7068-4F52-AA4C-C2BA60B26A24}" dt="2020-02-20T20:53:37.579" v="42" actId="1076"/>
        <pc:sldMkLst>
          <pc:docMk/>
          <pc:sldMk cId="295076730" sldId="281"/>
        </pc:sldMkLst>
        <pc:picChg chg="add mod">
          <ac:chgData name="Sarah Gothard" userId="0e53f415fda5f162" providerId="LiveId" clId="{DF6F05C2-7068-4F52-AA4C-C2BA60B26A24}" dt="2020-02-20T20:53:37.579" v="42" actId="1076"/>
          <ac:picMkLst>
            <pc:docMk/>
            <pc:sldMk cId="295076730" sldId="281"/>
            <ac:picMk id="5" creationId="{D58A3496-89B2-4224-B78B-376A54A1B91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97775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48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014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02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11/22/2025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45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1812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374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17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68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51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870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6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5238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  <p:sldLayoutId id="214748378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C02EA4-7E1F-4A5A-B714-A103FE549C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6226" y="2683050"/>
            <a:ext cx="10959545" cy="147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87A77-5A86-F3BD-C664-145281813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D00FC4-0BCD-01E7-F9CF-DD73C67BC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B2D8BF7F-563D-4EC3-9253-03A50B1D635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13536"/>
            <a:ext cx="12192000" cy="363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87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91E067F-9415-4D30-9AE2-9DC186FE07A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33633"/>
            <a:ext cx="12192000" cy="6590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840507-9746-2B82-4273-0A9E47BCE9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5DCB59-3EA1-2881-913B-4503CD527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2801031-4E55-4DBB-975E-7540E420EFB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54090"/>
            <a:ext cx="12192000" cy="6349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896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BA358E-201F-6A3B-007D-988C57293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9D1B55-94D2-014E-ADDD-2ED5D42D9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A111F6-77C9-45D1-B4CE-8D3AA2B385D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587724"/>
            <a:ext cx="12192000" cy="3682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6538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DF2ABD-AB8C-2C5D-718B-598FC5B3D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53FD2A-4899-5B29-FF24-C22DB2DA3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A411796-ACA5-44C5-B99C-A5C3655896C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25028"/>
            <a:ext cx="12192000" cy="660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5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82B930-552E-8CFC-F64A-476FCC06D7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5A153B-F3FC-34E0-3C27-D28D34996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7F85256-3329-45B2-B7E4-6685AF458F8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45485"/>
            <a:ext cx="12192000" cy="6367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27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0D497-DD91-7B9D-4BCD-FA334D587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744880-6203-6F6E-E73E-DF54DD13D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Content Placeholder 1">
            <a:extLst>
              <a:ext uri="{FF2B5EF4-FFF2-40B4-BE49-F238E27FC236}">
                <a16:creationId xmlns:a16="http://schemas.microsoft.com/office/drawing/2014/main" id="{0A35B767-E164-C5FA-E5A8-7C04AF86797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613536"/>
            <a:ext cx="12192000" cy="3630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1149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360ED-0415-092D-49D1-0056EC0D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407A04-C7D1-D4C1-68E6-D79E2CA5A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C56AA3F-534F-4128-AF7E-BD389E63B55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142236"/>
            <a:ext cx="12192000" cy="657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557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D6B62-66BA-A95E-9156-330D36FF3A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5F6414-1FD5-C7F1-C637-AE3709CF8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58A3496-89B2-4224-B78B-376A54A1B91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71298"/>
            <a:ext cx="12192000" cy="6315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593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</cp:revision>
  <dcterms:created xsi:type="dcterms:W3CDTF">2019-10-02T02:24:59Z</dcterms:created>
  <dcterms:modified xsi:type="dcterms:W3CDTF">2025-11-22T17:16:53Z</dcterms:modified>
</cp:coreProperties>
</file>