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74" r:id="rId11"/>
    <p:sldId id="265" r:id="rId12"/>
    <p:sldId id="266" r:id="rId13"/>
    <p:sldId id="268" r:id="rId14"/>
    <p:sldId id="269" r:id="rId15"/>
    <p:sldId id="270" r:id="rId16"/>
    <p:sldId id="276" r:id="rId17"/>
    <p:sldId id="267" r:id="rId18"/>
    <p:sldId id="271" r:id="rId19"/>
    <p:sldId id="272" r:id="rId20"/>
    <p:sldId id="273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603C4-FF69-407B-BCD5-7EDE7D430437}" v="40" dt="2019-11-16T21:04:08.682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88950" autoAdjust="0"/>
  </p:normalViewPr>
  <p:slideViewPr>
    <p:cSldViewPr snapToGrid="0" showGuides="1">
      <p:cViewPr varScale="1">
        <p:scale>
          <a:sx n="64" d="100"/>
          <a:sy n="64" d="100"/>
        </p:scale>
        <p:origin x="27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5FCCF749-CD17-46F6-9925-9914B0A669F0}"/>
    <pc:docChg chg="custSel mod addSld delSld modSld">
      <pc:chgData name="Sarah Gothard" userId="0e53f415fda5f162" providerId="LiveId" clId="{5FCCF749-CD17-46F6-9925-9914B0A669F0}" dt="2019-11-16T21:04:09.617" v="91" actId="26606"/>
      <pc:docMkLst>
        <pc:docMk/>
      </pc:docMkLst>
      <pc:sldChg chg="addSp delSp modSp">
        <pc:chgData name="Sarah Gothard" userId="0e53f415fda5f162" providerId="LiveId" clId="{5FCCF749-CD17-46F6-9925-9914B0A669F0}" dt="2019-11-16T01:48:32.565" v="2" actId="26606"/>
        <pc:sldMkLst>
          <pc:docMk/>
          <pc:sldMk cId="536071998" sldId="256"/>
        </pc:sldMkLst>
        <pc:spChg chg="ord">
          <ac:chgData name="Sarah Gothard" userId="0e53f415fda5f162" providerId="LiveId" clId="{5FCCF749-CD17-46F6-9925-9914B0A669F0}" dt="2019-11-16T01:48:32.565" v="2" actId="26606"/>
          <ac:spMkLst>
            <pc:docMk/>
            <pc:sldMk cId="536071998" sldId="256"/>
            <ac:spMk id="3" creationId="{0B3C69C4-BCAA-4D89-B43B-A0884DF6934F}"/>
          </ac:spMkLst>
        </pc:spChg>
        <pc:spChg chg="del">
          <ac:chgData name="Sarah Gothard" userId="0e53f415fda5f162" providerId="LiveId" clId="{5FCCF749-CD17-46F6-9925-9914B0A669F0}" dt="2019-11-16T01:48:32.565" v="2" actId="26606"/>
          <ac:spMkLst>
            <pc:docMk/>
            <pc:sldMk cId="536071998" sldId="256"/>
            <ac:spMk id="36" creationId="{32BC26D8-82FB-445E-AA49-62A77D7C1EE0}"/>
          </ac:spMkLst>
        </pc:spChg>
        <pc:spChg chg="del">
          <ac:chgData name="Sarah Gothard" userId="0e53f415fda5f162" providerId="LiveId" clId="{5FCCF749-CD17-46F6-9925-9914B0A669F0}" dt="2019-11-16T01:48:32.565" v="2" actId="26606"/>
          <ac:spMkLst>
            <pc:docMk/>
            <pc:sldMk cId="536071998" sldId="256"/>
            <ac:spMk id="38" creationId="{CB44330D-EA18-4254-AA95-EB49948539B8}"/>
          </ac:spMkLst>
        </pc:spChg>
        <pc:spChg chg="add">
          <ac:chgData name="Sarah Gothard" userId="0e53f415fda5f162" providerId="LiveId" clId="{5FCCF749-CD17-46F6-9925-9914B0A669F0}" dt="2019-11-16T01:48:32.565" v="2" actId="26606"/>
          <ac:spMkLst>
            <pc:docMk/>
            <pc:sldMk cId="536071998" sldId="256"/>
            <ac:spMk id="43" creationId="{32BC26D8-82FB-445E-AA49-62A77D7C1EE0}"/>
          </ac:spMkLst>
        </pc:spChg>
        <pc:spChg chg="add">
          <ac:chgData name="Sarah Gothard" userId="0e53f415fda5f162" providerId="LiveId" clId="{5FCCF749-CD17-46F6-9925-9914B0A669F0}" dt="2019-11-16T01:48:32.565" v="2" actId="26606"/>
          <ac:spMkLst>
            <pc:docMk/>
            <pc:sldMk cId="536071998" sldId="256"/>
            <ac:spMk id="45" creationId="{CB44330D-EA18-4254-AA95-EB49948539B8}"/>
          </ac:spMkLst>
        </pc:spChg>
        <pc:picChg chg="del">
          <ac:chgData name="Sarah Gothard" userId="0e53f415fda5f162" providerId="LiveId" clId="{5FCCF749-CD17-46F6-9925-9914B0A669F0}" dt="2019-11-16T01:48:30.004" v="0" actId="478"/>
          <ac:picMkLst>
            <pc:docMk/>
            <pc:sldMk cId="536071998" sldId="256"/>
            <ac:picMk id="2" creationId="{807608D7-E6E5-471B-8414-574BCA418627}"/>
          </ac:picMkLst>
        </pc:picChg>
        <pc:picChg chg="add mod">
          <ac:chgData name="Sarah Gothard" userId="0e53f415fda5f162" providerId="LiveId" clId="{5FCCF749-CD17-46F6-9925-9914B0A669F0}" dt="2019-11-16T01:48:32.565" v="2" actId="26606"/>
          <ac:picMkLst>
            <pc:docMk/>
            <pc:sldMk cId="536071998" sldId="256"/>
            <ac:picMk id="4" creationId="{BA74E017-00F7-48C5-921B-7A485AA2475A}"/>
          </ac:picMkLst>
        </pc:picChg>
      </pc:sldChg>
      <pc:sldChg chg="addSp delSp modSp">
        <pc:chgData name="Sarah Gothard" userId="0e53f415fda5f162" providerId="LiveId" clId="{5FCCF749-CD17-46F6-9925-9914B0A669F0}" dt="2019-11-16T13:47:52.745" v="40" actId="26606"/>
        <pc:sldMkLst>
          <pc:docMk/>
          <pc:sldMk cId="2551191543" sldId="257"/>
        </pc:sldMkLst>
        <pc:spChg chg="ord">
          <ac:chgData name="Sarah Gothard" userId="0e53f415fda5f162" providerId="LiveId" clId="{5FCCF749-CD17-46F6-9925-9914B0A669F0}" dt="2019-11-16T13:47:52.745" v="40" actId="26606"/>
          <ac:spMkLst>
            <pc:docMk/>
            <pc:sldMk cId="2551191543" sldId="257"/>
            <ac:spMk id="4" creationId="{C8C72D4D-1F63-4213-9F9F-DCBA71B8C487}"/>
          </ac:spMkLst>
        </pc:spChg>
        <pc:spChg chg="del">
          <ac:chgData name="Sarah Gothard" userId="0e53f415fda5f162" providerId="LiveId" clId="{5FCCF749-CD17-46F6-9925-9914B0A669F0}" dt="2019-11-16T13:47:52.745" v="40" actId="26606"/>
          <ac:spMkLst>
            <pc:docMk/>
            <pc:sldMk cId="2551191543" sldId="257"/>
            <ac:spMk id="40" creationId="{32BC26D8-82FB-445E-AA49-62A77D7C1EE0}"/>
          </ac:spMkLst>
        </pc:spChg>
        <pc:spChg chg="del">
          <ac:chgData name="Sarah Gothard" userId="0e53f415fda5f162" providerId="LiveId" clId="{5FCCF749-CD17-46F6-9925-9914B0A669F0}" dt="2019-11-16T13:47:52.745" v="40" actId="26606"/>
          <ac:spMkLst>
            <pc:docMk/>
            <pc:sldMk cId="2551191543" sldId="257"/>
            <ac:spMk id="41" creationId="{CB44330D-EA18-4254-AA95-EB49948539B8}"/>
          </ac:spMkLst>
        </pc:spChg>
        <pc:spChg chg="add">
          <ac:chgData name="Sarah Gothard" userId="0e53f415fda5f162" providerId="LiveId" clId="{5FCCF749-CD17-46F6-9925-9914B0A669F0}" dt="2019-11-16T13:47:52.745" v="40" actId="26606"/>
          <ac:spMkLst>
            <pc:docMk/>
            <pc:sldMk cId="2551191543" sldId="257"/>
            <ac:spMk id="46" creationId="{32BC26D8-82FB-445E-AA49-62A77D7C1EE0}"/>
          </ac:spMkLst>
        </pc:spChg>
        <pc:spChg chg="add">
          <ac:chgData name="Sarah Gothard" userId="0e53f415fda5f162" providerId="LiveId" clId="{5FCCF749-CD17-46F6-9925-9914B0A669F0}" dt="2019-11-16T13:47:52.745" v="40" actId="26606"/>
          <ac:spMkLst>
            <pc:docMk/>
            <pc:sldMk cId="2551191543" sldId="257"/>
            <ac:spMk id="48" creationId="{CB44330D-EA18-4254-AA95-EB49948539B8}"/>
          </ac:spMkLst>
        </pc:spChg>
        <pc:picChg chg="add mod">
          <ac:chgData name="Sarah Gothard" userId="0e53f415fda5f162" providerId="LiveId" clId="{5FCCF749-CD17-46F6-9925-9914B0A669F0}" dt="2019-11-16T13:47:52.745" v="40" actId="26606"/>
          <ac:picMkLst>
            <pc:docMk/>
            <pc:sldMk cId="2551191543" sldId="257"/>
            <ac:picMk id="2" creationId="{FE646E9A-5464-4CEA-BD33-6289F1517413}"/>
          </ac:picMkLst>
        </pc:picChg>
        <pc:picChg chg="del">
          <ac:chgData name="Sarah Gothard" userId="0e53f415fda5f162" providerId="LiveId" clId="{5FCCF749-CD17-46F6-9925-9914B0A669F0}" dt="2019-11-16T01:48:36.779" v="3" actId="478"/>
          <ac:picMkLst>
            <pc:docMk/>
            <pc:sldMk cId="2551191543" sldId="257"/>
            <ac:picMk id="5" creationId="{1A1DD307-170C-4BFE-A5F8-82FECBC1EE35}"/>
          </ac:picMkLst>
        </pc:picChg>
      </pc:sldChg>
      <pc:sldChg chg="del">
        <pc:chgData name="Sarah Gothard" userId="0e53f415fda5f162" providerId="LiveId" clId="{5FCCF749-CD17-46F6-9925-9914B0A669F0}" dt="2019-11-16T01:48:41.477" v="18" actId="2696"/>
        <pc:sldMkLst>
          <pc:docMk/>
          <pc:sldMk cId="236221716" sldId="258"/>
        </pc:sldMkLst>
      </pc:sldChg>
      <pc:sldChg chg="addSp delSp modSp add mod setBg delDesignElem">
        <pc:chgData name="Sarah Gothard" userId="0e53f415fda5f162" providerId="LiveId" clId="{5FCCF749-CD17-46F6-9925-9914B0A669F0}" dt="2019-11-16T14:20:15.748" v="50" actId="26606"/>
        <pc:sldMkLst>
          <pc:docMk/>
          <pc:sldMk cId="456517553" sldId="258"/>
        </pc:sldMkLst>
        <pc:spChg chg="ord">
          <ac:chgData name="Sarah Gothard" userId="0e53f415fda5f162" providerId="LiveId" clId="{5FCCF749-CD17-46F6-9925-9914B0A669F0}" dt="2019-11-16T14:20:15.748" v="50" actId="26606"/>
          <ac:spMkLst>
            <pc:docMk/>
            <pc:sldMk cId="456517553" sldId="258"/>
            <ac:spMk id="4" creationId="{C8C72D4D-1F63-4213-9F9F-DCBA71B8C487}"/>
          </ac:spMkLst>
        </pc:spChg>
        <pc:spChg chg="add">
          <ac:chgData name="Sarah Gothard" userId="0e53f415fda5f162" providerId="LiveId" clId="{5FCCF749-CD17-46F6-9925-9914B0A669F0}" dt="2019-11-16T14:20:15.748" v="50" actId="26606"/>
          <ac:spMkLst>
            <pc:docMk/>
            <pc:sldMk cId="456517553" sldId="258"/>
            <ac:spMk id="9" creationId="{32BC26D8-82FB-445E-AA49-62A77D7C1EE0}"/>
          </ac:spMkLst>
        </pc:spChg>
        <pc:spChg chg="add">
          <ac:chgData name="Sarah Gothard" userId="0e53f415fda5f162" providerId="LiveId" clId="{5FCCF749-CD17-46F6-9925-9914B0A669F0}" dt="2019-11-16T14:20:15.748" v="50" actId="26606"/>
          <ac:spMkLst>
            <pc:docMk/>
            <pc:sldMk cId="456517553" sldId="258"/>
            <ac:spMk id="11" creationId="{CB44330D-EA18-4254-AA95-EB49948539B8}"/>
          </ac:spMkLst>
        </pc:spChg>
        <pc:spChg chg="del">
          <ac:chgData name="Sarah Gothard" userId="0e53f415fda5f162" providerId="LiveId" clId="{5FCCF749-CD17-46F6-9925-9914B0A669F0}" dt="2019-11-16T01:48:42.572" v="20"/>
          <ac:spMkLst>
            <pc:docMk/>
            <pc:sldMk cId="456517553" sldId="258"/>
            <ac:spMk id="40" creationId="{32BC26D8-82FB-445E-AA49-62A77D7C1EE0}"/>
          </ac:spMkLst>
        </pc:spChg>
        <pc:spChg chg="del">
          <ac:chgData name="Sarah Gothard" userId="0e53f415fda5f162" providerId="LiveId" clId="{5FCCF749-CD17-46F6-9925-9914B0A669F0}" dt="2019-11-16T01:48:42.572" v="20"/>
          <ac:spMkLst>
            <pc:docMk/>
            <pc:sldMk cId="456517553" sldId="258"/>
            <ac:spMk id="41" creationId="{CB44330D-EA18-4254-AA95-EB49948539B8}"/>
          </ac:spMkLst>
        </pc:spChg>
        <pc:picChg chg="add mod">
          <ac:chgData name="Sarah Gothard" userId="0e53f415fda5f162" providerId="LiveId" clId="{5FCCF749-CD17-46F6-9925-9914B0A669F0}" dt="2019-11-16T14:20:15.748" v="50" actId="26606"/>
          <ac:picMkLst>
            <pc:docMk/>
            <pc:sldMk cId="456517553" sldId="258"/>
            <ac:picMk id="2" creationId="{318584F5-27C9-4457-90D4-84DCD8527A8A}"/>
          </ac:picMkLst>
        </pc:picChg>
      </pc:sldChg>
      <pc:sldChg chg="del">
        <pc:chgData name="Sarah Gothard" userId="0e53f415fda5f162" providerId="LiveId" clId="{5FCCF749-CD17-46F6-9925-9914B0A669F0}" dt="2019-11-16T01:48:41.470" v="17" actId="2696"/>
        <pc:sldMkLst>
          <pc:docMk/>
          <pc:sldMk cId="1825543587" sldId="259"/>
        </pc:sldMkLst>
      </pc:sldChg>
      <pc:sldChg chg="addSp delSp modSp add mod setBg delDesignElem">
        <pc:chgData name="Sarah Gothard" userId="0e53f415fda5f162" providerId="LiveId" clId="{5FCCF749-CD17-46F6-9925-9914B0A669F0}" dt="2019-11-16T20:38:07.977" v="62" actId="26606"/>
        <pc:sldMkLst>
          <pc:docMk/>
          <pc:sldMk cId="1971509848" sldId="259"/>
        </pc:sldMkLst>
        <pc:spChg chg="ord">
          <ac:chgData name="Sarah Gothard" userId="0e53f415fda5f162" providerId="LiveId" clId="{5FCCF749-CD17-46F6-9925-9914B0A669F0}" dt="2019-11-16T20:38:07.977" v="62" actId="26606"/>
          <ac:spMkLst>
            <pc:docMk/>
            <pc:sldMk cId="1971509848" sldId="259"/>
            <ac:spMk id="4" creationId="{C8C72D4D-1F63-4213-9F9F-DCBA71B8C487}"/>
          </ac:spMkLst>
        </pc:spChg>
        <pc:spChg chg="add">
          <ac:chgData name="Sarah Gothard" userId="0e53f415fda5f162" providerId="LiveId" clId="{5FCCF749-CD17-46F6-9925-9914B0A669F0}" dt="2019-11-16T20:38:07.977" v="62" actId="26606"/>
          <ac:spMkLst>
            <pc:docMk/>
            <pc:sldMk cId="1971509848" sldId="259"/>
            <ac:spMk id="10" creationId="{32BC26D8-82FB-445E-AA49-62A77D7C1EE0}"/>
          </ac:spMkLst>
        </pc:spChg>
        <pc:spChg chg="add">
          <ac:chgData name="Sarah Gothard" userId="0e53f415fda5f162" providerId="LiveId" clId="{5FCCF749-CD17-46F6-9925-9914B0A669F0}" dt="2019-11-16T20:38:07.977" v="62" actId="26606"/>
          <ac:spMkLst>
            <pc:docMk/>
            <pc:sldMk cId="1971509848" sldId="259"/>
            <ac:spMk id="12" creationId="{CB44330D-EA18-4254-AA95-EB49948539B8}"/>
          </ac:spMkLst>
        </pc:spChg>
        <pc:spChg chg="del">
          <ac:chgData name="Sarah Gothard" userId="0e53f415fda5f162" providerId="LiveId" clId="{5FCCF749-CD17-46F6-9925-9914B0A669F0}" dt="2019-11-16T01:48:42.709" v="22"/>
          <ac:spMkLst>
            <pc:docMk/>
            <pc:sldMk cId="1971509848" sldId="259"/>
            <ac:spMk id="40" creationId="{32BC26D8-82FB-445E-AA49-62A77D7C1EE0}"/>
          </ac:spMkLst>
        </pc:spChg>
        <pc:spChg chg="del">
          <ac:chgData name="Sarah Gothard" userId="0e53f415fda5f162" providerId="LiveId" clId="{5FCCF749-CD17-46F6-9925-9914B0A669F0}" dt="2019-11-16T01:48:42.709" v="22"/>
          <ac:spMkLst>
            <pc:docMk/>
            <pc:sldMk cId="1971509848" sldId="259"/>
            <ac:spMk id="41" creationId="{CB44330D-EA18-4254-AA95-EB49948539B8}"/>
          </ac:spMkLst>
        </pc:spChg>
        <pc:picChg chg="add del">
          <ac:chgData name="Sarah Gothard" userId="0e53f415fda5f162" providerId="LiveId" clId="{5FCCF749-CD17-46F6-9925-9914B0A669F0}" dt="2019-11-16T20:37:21.769" v="58" actId="478"/>
          <ac:picMkLst>
            <pc:docMk/>
            <pc:sldMk cId="1971509848" sldId="259"/>
            <ac:picMk id="2" creationId="{005EFD7B-3640-4B7E-A03A-9DB71E6B8226}"/>
          </ac:picMkLst>
        </pc:picChg>
        <pc:picChg chg="add del">
          <ac:chgData name="Sarah Gothard" userId="0e53f415fda5f162" providerId="LiveId" clId="{5FCCF749-CD17-46F6-9925-9914B0A669F0}" dt="2019-11-16T20:38:05.702" v="60" actId="478"/>
          <ac:picMkLst>
            <pc:docMk/>
            <pc:sldMk cId="1971509848" sldId="259"/>
            <ac:picMk id="3" creationId="{B2C5C010-5489-4BC1-B80D-1559886D687E}"/>
          </ac:picMkLst>
        </pc:picChg>
        <pc:picChg chg="add mod">
          <ac:chgData name="Sarah Gothard" userId="0e53f415fda5f162" providerId="LiveId" clId="{5FCCF749-CD17-46F6-9925-9914B0A669F0}" dt="2019-11-16T20:38:07.977" v="62" actId="26606"/>
          <ac:picMkLst>
            <pc:docMk/>
            <pc:sldMk cId="1971509848" sldId="259"/>
            <ac:picMk id="5" creationId="{AF474D94-D7E0-4CC2-9F18-FD4DBE599199}"/>
          </ac:picMkLst>
        </pc:picChg>
      </pc:sldChg>
      <pc:sldChg chg="del">
        <pc:chgData name="Sarah Gothard" userId="0e53f415fda5f162" providerId="LiveId" clId="{5FCCF749-CD17-46F6-9925-9914B0A669F0}" dt="2019-11-16T01:48:41.463" v="16" actId="2696"/>
        <pc:sldMkLst>
          <pc:docMk/>
          <pc:sldMk cId="1187812187" sldId="260"/>
        </pc:sldMkLst>
      </pc:sldChg>
      <pc:sldChg chg="addSp delSp modSp add mod setBg delDesignElem">
        <pc:chgData name="Sarah Gothard" userId="0e53f415fda5f162" providerId="LiveId" clId="{5FCCF749-CD17-46F6-9925-9914B0A669F0}" dt="2019-11-16T21:03:08.519" v="77" actId="26606"/>
        <pc:sldMkLst>
          <pc:docMk/>
          <pc:sldMk cId="2076916881" sldId="260"/>
        </pc:sldMkLst>
        <pc:spChg chg="ord">
          <ac:chgData name="Sarah Gothard" userId="0e53f415fda5f162" providerId="LiveId" clId="{5FCCF749-CD17-46F6-9925-9914B0A669F0}" dt="2019-11-16T21:03:08.519" v="77" actId="26606"/>
          <ac:spMkLst>
            <pc:docMk/>
            <pc:sldMk cId="2076916881" sldId="260"/>
            <ac:spMk id="4" creationId="{C8C72D4D-1F63-4213-9F9F-DCBA71B8C487}"/>
          </ac:spMkLst>
        </pc:spChg>
        <pc:spChg chg="add">
          <ac:chgData name="Sarah Gothard" userId="0e53f415fda5f162" providerId="LiveId" clId="{5FCCF749-CD17-46F6-9925-9914B0A669F0}" dt="2019-11-16T21:03:08.519" v="77" actId="26606"/>
          <ac:spMkLst>
            <pc:docMk/>
            <pc:sldMk cId="2076916881" sldId="260"/>
            <ac:spMk id="9" creationId="{32BC26D8-82FB-445E-AA49-62A77D7C1EE0}"/>
          </ac:spMkLst>
        </pc:spChg>
        <pc:spChg chg="add">
          <ac:chgData name="Sarah Gothard" userId="0e53f415fda5f162" providerId="LiveId" clId="{5FCCF749-CD17-46F6-9925-9914B0A669F0}" dt="2019-11-16T21:03:08.519" v="77" actId="26606"/>
          <ac:spMkLst>
            <pc:docMk/>
            <pc:sldMk cId="2076916881" sldId="260"/>
            <ac:spMk id="11" creationId="{CB44330D-EA18-4254-AA95-EB49948539B8}"/>
          </ac:spMkLst>
        </pc:spChg>
        <pc:spChg chg="del">
          <ac:chgData name="Sarah Gothard" userId="0e53f415fda5f162" providerId="LiveId" clId="{5FCCF749-CD17-46F6-9925-9914B0A669F0}" dt="2019-11-16T01:48:42.881" v="24"/>
          <ac:spMkLst>
            <pc:docMk/>
            <pc:sldMk cId="2076916881" sldId="260"/>
            <ac:spMk id="40" creationId="{32BC26D8-82FB-445E-AA49-62A77D7C1EE0}"/>
          </ac:spMkLst>
        </pc:spChg>
        <pc:spChg chg="del">
          <ac:chgData name="Sarah Gothard" userId="0e53f415fda5f162" providerId="LiveId" clId="{5FCCF749-CD17-46F6-9925-9914B0A669F0}" dt="2019-11-16T01:48:42.881" v="24"/>
          <ac:spMkLst>
            <pc:docMk/>
            <pc:sldMk cId="2076916881" sldId="260"/>
            <ac:spMk id="41" creationId="{CB44330D-EA18-4254-AA95-EB49948539B8}"/>
          </ac:spMkLst>
        </pc:spChg>
        <pc:picChg chg="add del">
          <ac:chgData name="Sarah Gothard" userId="0e53f415fda5f162" providerId="LiveId" clId="{5FCCF749-CD17-46F6-9925-9914B0A669F0}" dt="2019-11-16T21:03:06.693" v="75" actId="478"/>
          <ac:picMkLst>
            <pc:docMk/>
            <pc:sldMk cId="2076916881" sldId="260"/>
            <ac:picMk id="2" creationId="{EDA6E21B-BCEB-4D59-962C-BCF15ECD9852}"/>
          </ac:picMkLst>
        </pc:picChg>
        <pc:picChg chg="add mod">
          <ac:chgData name="Sarah Gothard" userId="0e53f415fda5f162" providerId="LiveId" clId="{5FCCF749-CD17-46F6-9925-9914B0A669F0}" dt="2019-11-16T21:03:08.519" v="77" actId="26606"/>
          <ac:picMkLst>
            <pc:docMk/>
            <pc:sldMk cId="2076916881" sldId="260"/>
            <ac:picMk id="3" creationId="{A35908E7-A547-4C77-B583-ACB7AE2A7E48}"/>
          </ac:picMkLst>
        </pc:picChg>
      </pc:sldChg>
      <pc:sldChg chg="addSp delSp modSp add mod setBg delDesignElem">
        <pc:chgData name="Sarah Gothard" userId="0e53f415fda5f162" providerId="LiveId" clId="{5FCCF749-CD17-46F6-9925-9914B0A669F0}" dt="2019-11-16T21:03:55.492" v="85" actId="26606"/>
        <pc:sldMkLst>
          <pc:docMk/>
          <pc:sldMk cId="3685000561" sldId="261"/>
        </pc:sldMkLst>
        <pc:spChg chg="ord">
          <ac:chgData name="Sarah Gothard" userId="0e53f415fda5f162" providerId="LiveId" clId="{5FCCF749-CD17-46F6-9925-9914B0A669F0}" dt="2019-11-16T21:03:55.492" v="85" actId="26606"/>
          <ac:spMkLst>
            <pc:docMk/>
            <pc:sldMk cId="3685000561" sldId="261"/>
            <ac:spMk id="4" creationId="{C8C72D4D-1F63-4213-9F9F-DCBA71B8C487}"/>
          </ac:spMkLst>
        </pc:spChg>
        <pc:spChg chg="add">
          <ac:chgData name="Sarah Gothard" userId="0e53f415fda5f162" providerId="LiveId" clId="{5FCCF749-CD17-46F6-9925-9914B0A669F0}" dt="2019-11-16T21:03:55.492" v="85" actId="26606"/>
          <ac:spMkLst>
            <pc:docMk/>
            <pc:sldMk cId="3685000561" sldId="261"/>
            <ac:spMk id="9" creationId="{32BC26D8-82FB-445E-AA49-62A77D7C1EE0}"/>
          </ac:spMkLst>
        </pc:spChg>
        <pc:spChg chg="add">
          <ac:chgData name="Sarah Gothard" userId="0e53f415fda5f162" providerId="LiveId" clId="{5FCCF749-CD17-46F6-9925-9914B0A669F0}" dt="2019-11-16T21:03:55.492" v="85" actId="26606"/>
          <ac:spMkLst>
            <pc:docMk/>
            <pc:sldMk cId="3685000561" sldId="261"/>
            <ac:spMk id="11" creationId="{CB44330D-EA18-4254-AA95-EB49948539B8}"/>
          </ac:spMkLst>
        </pc:spChg>
        <pc:spChg chg="del">
          <ac:chgData name="Sarah Gothard" userId="0e53f415fda5f162" providerId="LiveId" clId="{5FCCF749-CD17-46F6-9925-9914B0A669F0}" dt="2019-11-16T01:48:43.034" v="26"/>
          <ac:spMkLst>
            <pc:docMk/>
            <pc:sldMk cId="3685000561" sldId="261"/>
            <ac:spMk id="40" creationId="{32BC26D8-82FB-445E-AA49-62A77D7C1EE0}"/>
          </ac:spMkLst>
        </pc:spChg>
        <pc:spChg chg="del">
          <ac:chgData name="Sarah Gothard" userId="0e53f415fda5f162" providerId="LiveId" clId="{5FCCF749-CD17-46F6-9925-9914B0A669F0}" dt="2019-11-16T01:48:43.034" v="26"/>
          <ac:spMkLst>
            <pc:docMk/>
            <pc:sldMk cId="3685000561" sldId="261"/>
            <ac:spMk id="41" creationId="{CB44330D-EA18-4254-AA95-EB49948539B8}"/>
          </ac:spMkLst>
        </pc:spChg>
        <pc:picChg chg="add mod">
          <ac:chgData name="Sarah Gothard" userId="0e53f415fda5f162" providerId="LiveId" clId="{5FCCF749-CD17-46F6-9925-9914B0A669F0}" dt="2019-11-16T21:03:55.492" v="85" actId="26606"/>
          <ac:picMkLst>
            <pc:docMk/>
            <pc:sldMk cId="3685000561" sldId="261"/>
            <ac:picMk id="2" creationId="{411261D1-106E-4B97-8029-AA79668F1D90}"/>
          </ac:picMkLst>
        </pc:picChg>
      </pc:sldChg>
      <pc:sldChg chg="addSp delSp modSp add mod setBg delDesignElem">
        <pc:chgData name="Sarah Gothard" userId="0e53f415fda5f162" providerId="LiveId" clId="{5FCCF749-CD17-46F6-9925-9914B0A669F0}" dt="2019-11-16T14:05:43.187" v="42" actId="26606"/>
        <pc:sldMkLst>
          <pc:docMk/>
          <pc:sldMk cId="63454053" sldId="262"/>
        </pc:sldMkLst>
        <pc:spChg chg="ord">
          <ac:chgData name="Sarah Gothard" userId="0e53f415fda5f162" providerId="LiveId" clId="{5FCCF749-CD17-46F6-9925-9914B0A669F0}" dt="2019-11-16T14:05:43.187" v="42" actId="26606"/>
          <ac:spMkLst>
            <pc:docMk/>
            <pc:sldMk cId="63454053" sldId="262"/>
            <ac:spMk id="4" creationId="{C8C72D4D-1F63-4213-9F9F-DCBA71B8C487}"/>
          </ac:spMkLst>
        </pc:spChg>
        <pc:spChg chg="add">
          <ac:chgData name="Sarah Gothard" userId="0e53f415fda5f162" providerId="LiveId" clId="{5FCCF749-CD17-46F6-9925-9914B0A669F0}" dt="2019-11-16T14:05:43.187" v="42" actId="26606"/>
          <ac:spMkLst>
            <pc:docMk/>
            <pc:sldMk cId="63454053" sldId="262"/>
            <ac:spMk id="9" creationId="{32BC26D8-82FB-445E-AA49-62A77D7C1EE0}"/>
          </ac:spMkLst>
        </pc:spChg>
        <pc:spChg chg="add">
          <ac:chgData name="Sarah Gothard" userId="0e53f415fda5f162" providerId="LiveId" clId="{5FCCF749-CD17-46F6-9925-9914B0A669F0}" dt="2019-11-16T14:05:43.187" v="42" actId="26606"/>
          <ac:spMkLst>
            <pc:docMk/>
            <pc:sldMk cId="63454053" sldId="262"/>
            <ac:spMk id="11" creationId="{CB44330D-EA18-4254-AA95-EB49948539B8}"/>
          </ac:spMkLst>
        </pc:spChg>
        <pc:spChg chg="del">
          <ac:chgData name="Sarah Gothard" userId="0e53f415fda5f162" providerId="LiveId" clId="{5FCCF749-CD17-46F6-9925-9914B0A669F0}" dt="2019-11-16T01:48:43.176" v="28"/>
          <ac:spMkLst>
            <pc:docMk/>
            <pc:sldMk cId="63454053" sldId="262"/>
            <ac:spMk id="40" creationId="{32BC26D8-82FB-445E-AA49-62A77D7C1EE0}"/>
          </ac:spMkLst>
        </pc:spChg>
        <pc:spChg chg="del">
          <ac:chgData name="Sarah Gothard" userId="0e53f415fda5f162" providerId="LiveId" clId="{5FCCF749-CD17-46F6-9925-9914B0A669F0}" dt="2019-11-16T01:48:43.176" v="28"/>
          <ac:spMkLst>
            <pc:docMk/>
            <pc:sldMk cId="63454053" sldId="262"/>
            <ac:spMk id="41" creationId="{CB44330D-EA18-4254-AA95-EB49948539B8}"/>
          </ac:spMkLst>
        </pc:spChg>
        <pc:picChg chg="add mod">
          <ac:chgData name="Sarah Gothard" userId="0e53f415fda5f162" providerId="LiveId" clId="{5FCCF749-CD17-46F6-9925-9914B0A669F0}" dt="2019-11-16T14:05:43.187" v="42" actId="26606"/>
          <ac:picMkLst>
            <pc:docMk/>
            <pc:sldMk cId="63454053" sldId="262"/>
            <ac:picMk id="2" creationId="{C050EC2F-4F50-41E5-A771-F74773738A37}"/>
          </ac:picMkLst>
        </pc:picChg>
      </pc:sldChg>
      <pc:sldChg chg="del">
        <pc:chgData name="Sarah Gothard" userId="0e53f415fda5f162" providerId="LiveId" clId="{5FCCF749-CD17-46F6-9925-9914B0A669F0}" dt="2019-11-16T01:48:41.455" v="15" actId="2696"/>
        <pc:sldMkLst>
          <pc:docMk/>
          <pc:sldMk cId="1469345686" sldId="262"/>
        </pc:sldMkLst>
      </pc:sldChg>
      <pc:sldChg chg="addSp delSp modSp add mod setBg delDesignElem">
        <pc:chgData name="Sarah Gothard" userId="0e53f415fda5f162" providerId="LiveId" clId="{5FCCF749-CD17-46F6-9925-9914B0A669F0}" dt="2019-11-16T14:26:40.853" v="52" actId="26606"/>
        <pc:sldMkLst>
          <pc:docMk/>
          <pc:sldMk cId="2049711970" sldId="263"/>
        </pc:sldMkLst>
        <pc:spChg chg="ord">
          <ac:chgData name="Sarah Gothard" userId="0e53f415fda5f162" providerId="LiveId" clId="{5FCCF749-CD17-46F6-9925-9914B0A669F0}" dt="2019-11-16T14:26:40.853" v="52" actId="26606"/>
          <ac:spMkLst>
            <pc:docMk/>
            <pc:sldMk cId="2049711970" sldId="263"/>
            <ac:spMk id="4" creationId="{C8C72D4D-1F63-4213-9F9F-DCBA71B8C487}"/>
          </ac:spMkLst>
        </pc:spChg>
        <pc:spChg chg="add">
          <ac:chgData name="Sarah Gothard" userId="0e53f415fda5f162" providerId="LiveId" clId="{5FCCF749-CD17-46F6-9925-9914B0A669F0}" dt="2019-11-16T14:26:40.853" v="52" actId="26606"/>
          <ac:spMkLst>
            <pc:docMk/>
            <pc:sldMk cId="2049711970" sldId="263"/>
            <ac:spMk id="9" creationId="{32BC26D8-82FB-445E-AA49-62A77D7C1EE0}"/>
          </ac:spMkLst>
        </pc:spChg>
        <pc:spChg chg="add">
          <ac:chgData name="Sarah Gothard" userId="0e53f415fda5f162" providerId="LiveId" clId="{5FCCF749-CD17-46F6-9925-9914B0A669F0}" dt="2019-11-16T14:26:40.853" v="52" actId="26606"/>
          <ac:spMkLst>
            <pc:docMk/>
            <pc:sldMk cId="2049711970" sldId="263"/>
            <ac:spMk id="11" creationId="{CB44330D-EA18-4254-AA95-EB49948539B8}"/>
          </ac:spMkLst>
        </pc:spChg>
        <pc:spChg chg="del">
          <ac:chgData name="Sarah Gothard" userId="0e53f415fda5f162" providerId="LiveId" clId="{5FCCF749-CD17-46F6-9925-9914B0A669F0}" dt="2019-11-16T01:48:43.344" v="30"/>
          <ac:spMkLst>
            <pc:docMk/>
            <pc:sldMk cId="2049711970" sldId="263"/>
            <ac:spMk id="40" creationId="{32BC26D8-82FB-445E-AA49-62A77D7C1EE0}"/>
          </ac:spMkLst>
        </pc:spChg>
        <pc:spChg chg="del">
          <ac:chgData name="Sarah Gothard" userId="0e53f415fda5f162" providerId="LiveId" clId="{5FCCF749-CD17-46F6-9925-9914B0A669F0}" dt="2019-11-16T01:48:43.344" v="30"/>
          <ac:spMkLst>
            <pc:docMk/>
            <pc:sldMk cId="2049711970" sldId="263"/>
            <ac:spMk id="41" creationId="{CB44330D-EA18-4254-AA95-EB49948539B8}"/>
          </ac:spMkLst>
        </pc:spChg>
        <pc:picChg chg="add mod">
          <ac:chgData name="Sarah Gothard" userId="0e53f415fda5f162" providerId="LiveId" clId="{5FCCF749-CD17-46F6-9925-9914B0A669F0}" dt="2019-11-16T14:26:40.853" v="52" actId="26606"/>
          <ac:picMkLst>
            <pc:docMk/>
            <pc:sldMk cId="2049711970" sldId="263"/>
            <ac:picMk id="2" creationId="{70E9E102-F76A-48A8-B83A-4435E06750DE}"/>
          </ac:picMkLst>
        </pc:picChg>
      </pc:sldChg>
      <pc:sldChg chg="del">
        <pc:chgData name="Sarah Gothard" userId="0e53f415fda5f162" providerId="LiveId" clId="{5FCCF749-CD17-46F6-9925-9914B0A669F0}" dt="2019-11-16T01:48:41.447" v="14" actId="2696"/>
        <pc:sldMkLst>
          <pc:docMk/>
          <pc:sldMk cId="3430060869" sldId="263"/>
        </pc:sldMkLst>
      </pc:sldChg>
      <pc:sldChg chg="delSp add del setBg delDesignElem">
        <pc:chgData name="Sarah Gothard" userId="0e53f415fda5f162" providerId="LiveId" clId="{5FCCF749-CD17-46F6-9925-9914B0A669F0}" dt="2019-11-16T20:39:34.950" v="66" actId="2696"/>
        <pc:sldMkLst>
          <pc:docMk/>
          <pc:sldMk cId="2125489925" sldId="264"/>
        </pc:sldMkLst>
        <pc:spChg chg="del">
          <ac:chgData name="Sarah Gothard" userId="0e53f415fda5f162" providerId="LiveId" clId="{5FCCF749-CD17-46F6-9925-9914B0A669F0}" dt="2019-11-16T01:48:43.514" v="32"/>
          <ac:spMkLst>
            <pc:docMk/>
            <pc:sldMk cId="2125489925" sldId="264"/>
            <ac:spMk id="40" creationId="{32BC26D8-82FB-445E-AA49-62A77D7C1EE0}"/>
          </ac:spMkLst>
        </pc:spChg>
        <pc:spChg chg="del">
          <ac:chgData name="Sarah Gothard" userId="0e53f415fda5f162" providerId="LiveId" clId="{5FCCF749-CD17-46F6-9925-9914B0A669F0}" dt="2019-11-16T01:48:43.514" v="32"/>
          <ac:spMkLst>
            <pc:docMk/>
            <pc:sldMk cId="2125489925" sldId="264"/>
            <ac:spMk id="41" creationId="{CB44330D-EA18-4254-AA95-EB49948539B8}"/>
          </ac:spMkLst>
        </pc:spChg>
      </pc:sldChg>
      <pc:sldChg chg="del">
        <pc:chgData name="Sarah Gothard" userId="0e53f415fda5f162" providerId="LiveId" clId="{5FCCF749-CD17-46F6-9925-9914B0A669F0}" dt="2019-11-16T01:48:41.406" v="9" actId="2696"/>
        <pc:sldMkLst>
          <pc:docMk/>
          <pc:sldMk cId="2842273880" sldId="264"/>
        </pc:sldMkLst>
      </pc:sldChg>
      <pc:sldChg chg="del">
        <pc:chgData name="Sarah Gothard" userId="0e53f415fda5f162" providerId="LiveId" clId="{5FCCF749-CD17-46F6-9925-9914B0A669F0}" dt="2019-11-16T01:48:41.440" v="13" actId="2696"/>
        <pc:sldMkLst>
          <pc:docMk/>
          <pc:sldMk cId="2783833258" sldId="265"/>
        </pc:sldMkLst>
      </pc:sldChg>
      <pc:sldChg chg="addSp delSp modSp add mod setBg delDesignElem">
        <pc:chgData name="Sarah Gothard" userId="0e53f415fda5f162" providerId="LiveId" clId="{5FCCF749-CD17-46F6-9925-9914B0A669F0}" dt="2019-11-16T21:04:02.322" v="87" actId="26606"/>
        <pc:sldMkLst>
          <pc:docMk/>
          <pc:sldMk cId="3485608321" sldId="265"/>
        </pc:sldMkLst>
        <pc:spChg chg="ord">
          <ac:chgData name="Sarah Gothard" userId="0e53f415fda5f162" providerId="LiveId" clId="{5FCCF749-CD17-46F6-9925-9914B0A669F0}" dt="2019-11-16T21:04:02.322" v="87" actId="26606"/>
          <ac:spMkLst>
            <pc:docMk/>
            <pc:sldMk cId="3485608321" sldId="265"/>
            <ac:spMk id="4" creationId="{C8C72D4D-1F63-4213-9F9F-DCBA71B8C487}"/>
          </ac:spMkLst>
        </pc:spChg>
        <pc:spChg chg="add">
          <ac:chgData name="Sarah Gothard" userId="0e53f415fda5f162" providerId="LiveId" clId="{5FCCF749-CD17-46F6-9925-9914B0A669F0}" dt="2019-11-16T21:04:02.322" v="87" actId="26606"/>
          <ac:spMkLst>
            <pc:docMk/>
            <pc:sldMk cId="3485608321" sldId="265"/>
            <ac:spMk id="9" creationId="{32BC26D8-82FB-445E-AA49-62A77D7C1EE0}"/>
          </ac:spMkLst>
        </pc:spChg>
        <pc:spChg chg="add">
          <ac:chgData name="Sarah Gothard" userId="0e53f415fda5f162" providerId="LiveId" clId="{5FCCF749-CD17-46F6-9925-9914B0A669F0}" dt="2019-11-16T21:04:02.322" v="87" actId="26606"/>
          <ac:spMkLst>
            <pc:docMk/>
            <pc:sldMk cId="3485608321" sldId="265"/>
            <ac:spMk id="11" creationId="{CB44330D-EA18-4254-AA95-EB49948539B8}"/>
          </ac:spMkLst>
        </pc:spChg>
        <pc:spChg chg="del">
          <ac:chgData name="Sarah Gothard" userId="0e53f415fda5f162" providerId="LiveId" clId="{5FCCF749-CD17-46F6-9925-9914B0A669F0}" dt="2019-11-16T01:48:43.656" v="34"/>
          <ac:spMkLst>
            <pc:docMk/>
            <pc:sldMk cId="3485608321" sldId="265"/>
            <ac:spMk id="40" creationId="{32BC26D8-82FB-445E-AA49-62A77D7C1EE0}"/>
          </ac:spMkLst>
        </pc:spChg>
        <pc:spChg chg="del">
          <ac:chgData name="Sarah Gothard" userId="0e53f415fda5f162" providerId="LiveId" clId="{5FCCF749-CD17-46F6-9925-9914B0A669F0}" dt="2019-11-16T01:48:43.656" v="34"/>
          <ac:spMkLst>
            <pc:docMk/>
            <pc:sldMk cId="3485608321" sldId="265"/>
            <ac:spMk id="41" creationId="{CB44330D-EA18-4254-AA95-EB49948539B8}"/>
          </ac:spMkLst>
        </pc:spChg>
        <pc:picChg chg="add mod">
          <ac:chgData name="Sarah Gothard" userId="0e53f415fda5f162" providerId="LiveId" clId="{5FCCF749-CD17-46F6-9925-9914B0A669F0}" dt="2019-11-16T21:04:02.322" v="87" actId="26606"/>
          <ac:picMkLst>
            <pc:docMk/>
            <pc:sldMk cId="3485608321" sldId="265"/>
            <ac:picMk id="2" creationId="{6F35A2C9-F730-47E9-A027-85B11A280731}"/>
          </ac:picMkLst>
        </pc:picChg>
      </pc:sldChg>
      <pc:sldChg chg="del">
        <pc:chgData name="Sarah Gothard" userId="0e53f415fda5f162" providerId="LiveId" clId="{5FCCF749-CD17-46F6-9925-9914B0A669F0}" dt="2019-11-16T01:48:41.431" v="12" actId="2696"/>
        <pc:sldMkLst>
          <pc:docMk/>
          <pc:sldMk cId="149417373" sldId="266"/>
        </pc:sldMkLst>
      </pc:sldChg>
      <pc:sldChg chg="addSp delSp modSp add mod setBg delDesignElem">
        <pc:chgData name="Sarah Gothard" userId="0e53f415fda5f162" providerId="LiveId" clId="{5FCCF749-CD17-46F6-9925-9914B0A669F0}" dt="2019-11-16T14:07:54.896" v="44" actId="26606"/>
        <pc:sldMkLst>
          <pc:docMk/>
          <pc:sldMk cId="2638147095" sldId="266"/>
        </pc:sldMkLst>
        <pc:spChg chg="ord">
          <ac:chgData name="Sarah Gothard" userId="0e53f415fda5f162" providerId="LiveId" clId="{5FCCF749-CD17-46F6-9925-9914B0A669F0}" dt="2019-11-16T14:07:54.896" v="44" actId="26606"/>
          <ac:spMkLst>
            <pc:docMk/>
            <pc:sldMk cId="2638147095" sldId="266"/>
            <ac:spMk id="4" creationId="{C8C72D4D-1F63-4213-9F9F-DCBA71B8C487}"/>
          </ac:spMkLst>
        </pc:spChg>
        <pc:spChg chg="add">
          <ac:chgData name="Sarah Gothard" userId="0e53f415fda5f162" providerId="LiveId" clId="{5FCCF749-CD17-46F6-9925-9914B0A669F0}" dt="2019-11-16T14:07:54.896" v="44" actId="26606"/>
          <ac:spMkLst>
            <pc:docMk/>
            <pc:sldMk cId="2638147095" sldId="266"/>
            <ac:spMk id="9" creationId="{32BC26D8-82FB-445E-AA49-62A77D7C1EE0}"/>
          </ac:spMkLst>
        </pc:spChg>
        <pc:spChg chg="add">
          <ac:chgData name="Sarah Gothard" userId="0e53f415fda5f162" providerId="LiveId" clId="{5FCCF749-CD17-46F6-9925-9914B0A669F0}" dt="2019-11-16T14:07:54.896" v="44" actId="26606"/>
          <ac:spMkLst>
            <pc:docMk/>
            <pc:sldMk cId="2638147095" sldId="266"/>
            <ac:spMk id="11" creationId="{CB44330D-EA18-4254-AA95-EB49948539B8}"/>
          </ac:spMkLst>
        </pc:spChg>
        <pc:spChg chg="del">
          <ac:chgData name="Sarah Gothard" userId="0e53f415fda5f162" providerId="LiveId" clId="{5FCCF749-CD17-46F6-9925-9914B0A669F0}" dt="2019-11-16T01:48:45.292" v="36"/>
          <ac:spMkLst>
            <pc:docMk/>
            <pc:sldMk cId="2638147095" sldId="266"/>
            <ac:spMk id="40" creationId="{32BC26D8-82FB-445E-AA49-62A77D7C1EE0}"/>
          </ac:spMkLst>
        </pc:spChg>
        <pc:spChg chg="del">
          <ac:chgData name="Sarah Gothard" userId="0e53f415fda5f162" providerId="LiveId" clId="{5FCCF749-CD17-46F6-9925-9914B0A669F0}" dt="2019-11-16T01:48:45.292" v="36"/>
          <ac:spMkLst>
            <pc:docMk/>
            <pc:sldMk cId="2638147095" sldId="266"/>
            <ac:spMk id="41" creationId="{CB44330D-EA18-4254-AA95-EB49948539B8}"/>
          </ac:spMkLst>
        </pc:spChg>
        <pc:picChg chg="add mod">
          <ac:chgData name="Sarah Gothard" userId="0e53f415fda5f162" providerId="LiveId" clId="{5FCCF749-CD17-46F6-9925-9914B0A669F0}" dt="2019-11-16T14:07:54.896" v="44" actId="26606"/>
          <ac:picMkLst>
            <pc:docMk/>
            <pc:sldMk cId="2638147095" sldId="266"/>
            <ac:picMk id="2" creationId="{6D2CF8E5-FBF7-442E-A673-75AA4772DB36}"/>
          </ac:picMkLst>
        </pc:picChg>
      </pc:sldChg>
      <pc:sldChg chg="addSp delSp modSp add mod setBg delDesignElem">
        <pc:chgData name="Sarah Gothard" userId="0e53f415fda5f162" providerId="LiveId" clId="{5FCCF749-CD17-46F6-9925-9914B0A669F0}" dt="2019-11-16T14:09:42.077" v="46" actId="26606"/>
        <pc:sldMkLst>
          <pc:docMk/>
          <pc:sldMk cId="2128694923" sldId="267"/>
        </pc:sldMkLst>
        <pc:spChg chg="ord">
          <ac:chgData name="Sarah Gothard" userId="0e53f415fda5f162" providerId="LiveId" clId="{5FCCF749-CD17-46F6-9925-9914B0A669F0}" dt="2019-11-16T14:09:42.077" v="46" actId="26606"/>
          <ac:spMkLst>
            <pc:docMk/>
            <pc:sldMk cId="2128694923" sldId="267"/>
            <ac:spMk id="4" creationId="{C8C72D4D-1F63-4213-9F9F-DCBA71B8C487}"/>
          </ac:spMkLst>
        </pc:spChg>
        <pc:spChg chg="add">
          <ac:chgData name="Sarah Gothard" userId="0e53f415fda5f162" providerId="LiveId" clId="{5FCCF749-CD17-46F6-9925-9914B0A669F0}" dt="2019-11-16T14:09:42.077" v="46" actId="26606"/>
          <ac:spMkLst>
            <pc:docMk/>
            <pc:sldMk cId="2128694923" sldId="267"/>
            <ac:spMk id="9" creationId="{32BC26D8-82FB-445E-AA49-62A77D7C1EE0}"/>
          </ac:spMkLst>
        </pc:spChg>
        <pc:spChg chg="add">
          <ac:chgData name="Sarah Gothard" userId="0e53f415fda5f162" providerId="LiveId" clId="{5FCCF749-CD17-46F6-9925-9914B0A669F0}" dt="2019-11-16T14:09:42.077" v="46" actId="26606"/>
          <ac:spMkLst>
            <pc:docMk/>
            <pc:sldMk cId="2128694923" sldId="267"/>
            <ac:spMk id="11" creationId="{CB44330D-EA18-4254-AA95-EB49948539B8}"/>
          </ac:spMkLst>
        </pc:spChg>
        <pc:spChg chg="del">
          <ac:chgData name="Sarah Gothard" userId="0e53f415fda5f162" providerId="LiveId" clId="{5FCCF749-CD17-46F6-9925-9914B0A669F0}" dt="2019-11-16T01:48:45.484" v="38"/>
          <ac:spMkLst>
            <pc:docMk/>
            <pc:sldMk cId="2128694923" sldId="267"/>
            <ac:spMk id="40" creationId="{32BC26D8-82FB-445E-AA49-62A77D7C1EE0}"/>
          </ac:spMkLst>
        </pc:spChg>
        <pc:spChg chg="del">
          <ac:chgData name="Sarah Gothard" userId="0e53f415fda5f162" providerId="LiveId" clId="{5FCCF749-CD17-46F6-9925-9914B0A669F0}" dt="2019-11-16T01:48:45.484" v="38"/>
          <ac:spMkLst>
            <pc:docMk/>
            <pc:sldMk cId="2128694923" sldId="267"/>
            <ac:spMk id="41" creationId="{CB44330D-EA18-4254-AA95-EB49948539B8}"/>
          </ac:spMkLst>
        </pc:spChg>
        <pc:picChg chg="add mod">
          <ac:chgData name="Sarah Gothard" userId="0e53f415fda5f162" providerId="LiveId" clId="{5FCCF749-CD17-46F6-9925-9914B0A669F0}" dt="2019-11-16T14:09:42.077" v="46" actId="26606"/>
          <ac:picMkLst>
            <pc:docMk/>
            <pc:sldMk cId="2128694923" sldId="267"/>
            <ac:picMk id="2" creationId="{0C9F86A2-84AC-45E6-89B7-8E90A658FF88}"/>
          </ac:picMkLst>
        </pc:picChg>
      </pc:sldChg>
      <pc:sldChg chg="del">
        <pc:chgData name="Sarah Gothard" userId="0e53f415fda5f162" providerId="LiveId" clId="{5FCCF749-CD17-46F6-9925-9914B0A669F0}" dt="2019-11-16T01:48:41.423" v="11" actId="2696"/>
        <pc:sldMkLst>
          <pc:docMk/>
          <pc:sldMk cId="2891462574" sldId="267"/>
        </pc:sldMkLst>
      </pc:sldChg>
      <pc:sldChg chg="del">
        <pc:chgData name="Sarah Gothard" userId="0e53f415fda5f162" providerId="LiveId" clId="{5FCCF749-CD17-46F6-9925-9914B0A669F0}" dt="2019-11-16T01:48:41.415" v="10" actId="2696"/>
        <pc:sldMkLst>
          <pc:docMk/>
          <pc:sldMk cId="316374010" sldId="268"/>
        </pc:sldMkLst>
      </pc:sldChg>
      <pc:sldChg chg="addSp modSp add mod setBg">
        <pc:chgData name="Sarah Gothard" userId="0e53f415fda5f162" providerId="LiveId" clId="{5FCCF749-CD17-46F6-9925-9914B0A669F0}" dt="2019-11-16T14:33:38.291" v="54" actId="26606"/>
        <pc:sldMkLst>
          <pc:docMk/>
          <pc:sldMk cId="1523591884" sldId="268"/>
        </pc:sldMkLst>
        <pc:spChg chg="ord">
          <ac:chgData name="Sarah Gothard" userId="0e53f415fda5f162" providerId="LiveId" clId="{5FCCF749-CD17-46F6-9925-9914B0A669F0}" dt="2019-11-16T14:33:38.291" v="54" actId="26606"/>
          <ac:spMkLst>
            <pc:docMk/>
            <pc:sldMk cId="1523591884" sldId="268"/>
            <ac:spMk id="4" creationId="{C8C72D4D-1F63-4213-9F9F-DCBA71B8C487}"/>
          </ac:spMkLst>
        </pc:spChg>
        <pc:spChg chg="add">
          <ac:chgData name="Sarah Gothard" userId="0e53f415fda5f162" providerId="LiveId" clId="{5FCCF749-CD17-46F6-9925-9914B0A669F0}" dt="2019-11-16T14:33:38.291" v="54" actId="26606"/>
          <ac:spMkLst>
            <pc:docMk/>
            <pc:sldMk cId="1523591884" sldId="268"/>
            <ac:spMk id="9" creationId="{32BC26D8-82FB-445E-AA49-62A77D7C1EE0}"/>
          </ac:spMkLst>
        </pc:spChg>
        <pc:spChg chg="add">
          <ac:chgData name="Sarah Gothard" userId="0e53f415fda5f162" providerId="LiveId" clId="{5FCCF749-CD17-46F6-9925-9914B0A669F0}" dt="2019-11-16T14:33:38.291" v="54" actId="26606"/>
          <ac:spMkLst>
            <pc:docMk/>
            <pc:sldMk cId="1523591884" sldId="268"/>
            <ac:spMk id="11" creationId="{CB44330D-EA18-4254-AA95-EB49948539B8}"/>
          </ac:spMkLst>
        </pc:spChg>
        <pc:picChg chg="add mod">
          <ac:chgData name="Sarah Gothard" userId="0e53f415fda5f162" providerId="LiveId" clId="{5FCCF749-CD17-46F6-9925-9914B0A669F0}" dt="2019-11-16T14:33:38.291" v="54" actId="26606"/>
          <ac:picMkLst>
            <pc:docMk/>
            <pc:sldMk cId="1523591884" sldId="268"/>
            <ac:picMk id="2" creationId="{980E974F-19C8-4A75-B8CE-83B4F154F166}"/>
          </ac:picMkLst>
        </pc:picChg>
      </pc:sldChg>
      <pc:sldChg chg="del">
        <pc:chgData name="Sarah Gothard" userId="0e53f415fda5f162" providerId="LiveId" clId="{5FCCF749-CD17-46F6-9925-9914B0A669F0}" dt="2019-11-16T01:48:41.398" v="8" actId="2696"/>
        <pc:sldMkLst>
          <pc:docMk/>
          <pc:sldMk cId="2365866807" sldId="269"/>
        </pc:sldMkLst>
      </pc:sldChg>
      <pc:sldChg chg="addSp modSp add mod setBg">
        <pc:chgData name="Sarah Gothard" userId="0e53f415fda5f162" providerId="LiveId" clId="{5FCCF749-CD17-46F6-9925-9914B0A669F0}" dt="2019-11-16T21:00:04.132" v="71" actId="26606"/>
        <pc:sldMkLst>
          <pc:docMk/>
          <pc:sldMk cId="4098488885" sldId="269"/>
        </pc:sldMkLst>
        <pc:spChg chg="ord">
          <ac:chgData name="Sarah Gothard" userId="0e53f415fda5f162" providerId="LiveId" clId="{5FCCF749-CD17-46F6-9925-9914B0A669F0}" dt="2019-11-16T21:00:04.132" v="71" actId="26606"/>
          <ac:spMkLst>
            <pc:docMk/>
            <pc:sldMk cId="4098488885" sldId="269"/>
            <ac:spMk id="4" creationId="{C8C72D4D-1F63-4213-9F9F-DCBA71B8C487}"/>
          </ac:spMkLst>
        </pc:spChg>
        <pc:spChg chg="add">
          <ac:chgData name="Sarah Gothard" userId="0e53f415fda5f162" providerId="LiveId" clId="{5FCCF749-CD17-46F6-9925-9914B0A669F0}" dt="2019-11-16T21:00:04.132" v="71" actId="26606"/>
          <ac:spMkLst>
            <pc:docMk/>
            <pc:sldMk cId="4098488885" sldId="269"/>
            <ac:spMk id="9" creationId="{32BC26D8-82FB-445E-AA49-62A77D7C1EE0}"/>
          </ac:spMkLst>
        </pc:spChg>
        <pc:spChg chg="add">
          <ac:chgData name="Sarah Gothard" userId="0e53f415fda5f162" providerId="LiveId" clId="{5FCCF749-CD17-46F6-9925-9914B0A669F0}" dt="2019-11-16T21:00:04.132" v="71" actId="26606"/>
          <ac:spMkLst>
            <pc:docMk/>
            <pc:sldMk cId="4098488885" sldId="269"/>
            <ac:spMk id="11" creationId="{CB44330D-EA18-4254-AA95-EB49948539B8}"/>
          </ac:spMkLst>
        </pc:spChg>
        <pc:picChg chg="add mod">
          <ac:chgData name="Sarah Gothard" userId="0e53f415fda5f162" providerId="LiveId" clId="{5FCCF749-CD17-46F6-9925-9914B0A669F0}" dt="2019-11-16T21:00:04.132" v="71" actId="26606"/>
          <ac:picMkLst>
            <pc:docMk/>
            <pc:sldMk cId="4098488885" sldId="269"/>
            <ac:picMk id="2" creationId="{A9EFA21B-7640-4153-A44A-762A564061BF}"/>
          </ac:picMkLst>
        </pc:picChg>
      </pc:sldChg>
      <pc:sldChg chg="addSp modSp add mod setBg">
        <pc:chgData name="Sarah Gothard" userId="0e53f415fda5f162" providerId="LiveId" clId="{5FCCF749-CD17-46F6-9925-9914B0A669F0}" dt="2019-11-16T21:03:24.505" v="81" actId="26606"/>
        <pc:sldMkLst>
          <pc:docMk/>
          <pc:sldMk cId="2465471802" sldId="270"/>
        </pc:sldMkLst>
        <pc:spChg chg="ord">
          <ac:chgData name="Sarah Gothard" userId="0e53f415fda5f162" providerId="LiveId" clId="{5FCCF749-CD17-46F6-9925-9914B0A669F0}" dt="2019-11-16T21:03:24.505" v="81" actId="26606"/>
          <ac:spMkLst>
            <pc:docMk/>
            <pc:sldMk cId="2465471802" sldId="270"/>
            <ac:spMk id="4" creationId="{C8C72D4D-1F63-4213-9F9F-DCBA71B8C487}"/>
          </ac:spMkLst>
        </pc:spChg>
        <pc:spChg chg="add">
          <ac:chgData name="Sarah Gothard" userId="0e53f415fda5f162" providerId="LiveId" clId="{5FCCF749-CD17-46F6-9925-9914B0A669F0}" dt="2019-11-16T21:03:24.505" v="81" actId="26606"/>
          <ac:spMkLst>
            <pc:docMk/>
            <pc:sldMk cId="2465471802" sldId="270"/>
            <ac:spMk id="9" creationId="{32BC26D8-82FB-445E-AA49-62A77D7C1EE0}"/>
          </ac:spMkLst>
        </pc:spChg>
        <pc:spChg chg="add">
          <ac:chgData name="Sarah Gothard" userId="0e53f415fda5f162" providerId="LiveId" clId="{5FCCF749-CD17-46F6-9925-9914B0A669F0}" dt="2019-11-16T21:03:24.505" v="81" actId="26606"/>
          <ac:spMkLst>
            <pc:docMk/>
            <pc:sldMk cId="2465471802" sldId="270"/>
            <ac:spMk id="11" creationId="{CB44330D-EA18-4254-AA95-EB49948539B8}"/>
          </ac:spMkLst>
        </pc:spChg>
        <pc:picChg chg="add mod">
          <ac:chgData name="Sarah Gothard" userId="0e53f415fda5f162" providerId="LiveId" clId="{5FCCF749-CD17-46F6-9925-9914B0A669F0}" dt="2019-11-16T21:03:24.505" v="81" actId="26606"/>
          <ac:picMkLst>
            <pc:docMk/>
            <pc:sldMk cId="2465471802" sldId="270"/>
            <ac:picMk id="2" creationId="{C1259742-7BF8-403C-B4DF-BF8DEBC4E808}"/>
          </ac:picMkLst>
        </pc:picChg>
      </pc:sldChg>
      <pc:sldChg chg="del">
        <pc:chgData name="Sarah Gothard" userId="0e53f415fda5f162" providerId="LiveId" clId="{5FCCF749-CD17-46F6-9925-9914B0A669F0}" dt="2019-11-16T01:48:41.389" v="7" actId="2696"/>
        <pc:sldMkLst>
          <pc:docMk/>
          <pc:sldMk cId="1339249506" sldId="271"/>
        </pc:sldMkLst>
      </pc:sldChg>
      <pc:sldChg chg="addSp modSp add mod setBg">
        <pc:chgData name="Sarah Gothard" userId="0e53f415fda5f162" providerId="LiveId" clId="{5FCCF749-CD17-46F6-9925-9914B0A669F0}" dt="2019-11-16T20:35:10.027" v="56" actId="26606"/>
        <pc:sldMkLst>
          <pc:docMk/>
          <pc:sldMk cId="3883395993" sldId="271"/>
        </pc:sldMkLst>
        <pc:spChg chg="ord">
          <ac:chgData name="Sarah Gothard" userId="0e53f415fda5f162" providerId="LiveId" clId="{5FCCF749-CD17-46F6-9925-9914B0A669F0}" dt="2019-11-16T20:35:10.027" v="56" actId="26606"/>
          <ac:spMkLst>
            <pc:docMk/>
            <pc:sldMk cId="3883395993" sldId="271"/>
            <ac:spMk id="4" creationId="{C8C72D4D-1F63-4213-9F9F-DCBA71B8C487}"/>
          </ac:spMkLst>
        </pc:spChg>
        <pc:spChg chg="add">
          <ac:chgData name="Sarah Gothard" userId="0e53f415fda5f162" providerId="LiveId" clId="{5FCCF749-CD17-46F6-9925-9914B0A669F0}" dt="2019-11-16T20:35:10.027" v="56" actId="26606"/>
          <ac:spMkLst>
            <pc:docMk/>
            <pc:sldMk cId="3883395993" sldId="271"/>
            <ac:spMk id="9" creationId="{32BC26D8-82FB-445E-AA49-62A77D7C1EE0}"/>
          </ac:spMkLst>
        </pc:spChg>
        <pc:spChg chg="add">
          <ac:chgData name="Sarah Gothard" userId="0e53f415fda5f162" providerId="LiveId" clId="{5FCCF749-CD17-46F6-9925-9914B0A669F0}" dt="2019-11-16T20:35:10.027" v="56" actId="26606"/>
          <ac:spMkLst>
            <pc:docMk/>
            <pc:sldMk cId="3883395993" sldId="271"/>
            <ac:spMk id="11" creationId="{CB44330D-EA18-4254-AA95-EB49948539B8}"/>
          </ac:spMkLst>
        </pc:spChg>
        <pc:picChg chg="add mod">
          <ac:chgData name="Sarah Gothard" userId="0e53f415fda5f162" providerId="LiveId" clId="{5FCCF749-CD17-46F6-9925-9914B0A669F0}" dt="2019-11-16T20:35:10.027" v="56" actId="26606"/>
          <ac:picMkLst>
            <pc:docMk/>
            <pc:sldMk cId="3883395993" sldId="271"/>
            <ac:picMk id="2" creationId="{AA50E9EB-7A3A-4EBF-85A9-FC59256E41FA}"/>
          </ac:picMkLst>
        </pc:picChg>
      </pc:sldChg>
      <pc:sldChg chg="del">
        <pc:chgData name="Sarah Gothard" userId="0e53f415fda5f162" providerId="LiveId" clId="{5FCCF749-CD17-46F6-9925-9914B0A669F0}" dt="2019-11-16T01:48:41.378" v="6" actId="2696"/>
        <pc:sldMkLst>
          <pc:docMk/>
          <pc:sldMk cId="1834140469" sldId="272"/>
        </pc:sldMkLst>
      </pc:sldChg>
      <pc:sldChg chg="addSp modSp add mod setBg">
        <pc:chgData name="Sarah Gothard" userId="0e53f415fda5f162" providerId="LiveId" clId="{5FCCF749-CD17-46F6-9925-9914B0A669F0}" dt="2019-11-16T21:02:03.202" v="73" actId="26606"/>
        <pc:sldMkLst>
          <pc:docMk/>
          <pc:sldMk cId="2013681585" sldId="272"/>
        </pc:sldMkLst>
        <pc:spChg chg="ord">
          <ac:chgData name="Sarah Gothard" userId="0e53f415fda5f162" providerId="LiveId" clId="{5FCCF749-CD17-46F6-9925-9914B0A669F0}" dt="2019-11-16T21:02:03.202" v="73" actId="26606"/>
          <ac:spMkLst>
            <pc:docMk/>
            <pc:sldMk cId="2013681585" sldId="272"/>
            <ac:spMk id="4" creationId="{C8C72D4D-1F63-4213-9F9F-DCBA71B8C487}"/>
          </ac:spMkLst>
        </pc:spChg>
        <pc:spChg chg="add">
          <ac:chgData name="Sarah Gothard" userId="0e53f415fda5f162" providerId="LiveId" clId="{5FCCF749-CD17-46F6-9925-9914B0A669F0}" dt="2019-11-16T21:02:03.202" v="73" actId="26606"/>
          <ac:spMkLst>
            <pc:docMk/>
            <pc:sldMk cId="2013681585" sldId="272"/>
            <ac:spMk id="9" creationId="{32BC26D8-82FB-445E-AA49-62A77D7C1EE0}"/>
          </ac:spMkLst>
        </pc:spChg>
        <pc:spChg chg="add">
          <ac:chgData name="Sarah Gothard" userId="0e53f415fda5f162" providerId="LiveId" clId="{5FCCF749-CD17-46F6-9925-9914B0A669F0}" dt="2019-11-16T21:02:03.202" v="73" actId="26606"/>
          <ac:spMkLst>
            <pc:docMk/>
            <pc:sldMk cId="2013681585" sldId="272"/>
            <ac:spMk id="11" creationId="{CB44330D-EA18-4254-AA95-EB49948539B8}"/>
          </ac:spMkLst>
        </pc:spChg>
        <pc:picChg chg="add mod">
          <ac:chgData name="Sarah Gothard" userId="0e53f415fda5f162" providerId="LiveId" clId="{5FCCF749-CD17-46F6-9925-9914B0A669F0}" dt="2019-11-16T21:02:03.202" v="73" actId="26606"/>
          <ac:picMkLst>
            <pc:docMk/>
            <pc:sldMk cId="2013681585" sldId="272"/>
            <ac:picMk id="2" creationId="{83ED406B-77E1-4DB0-8788-0EA61FBF1D9B}"/>
          </ac:picMkLst>
        </pc:picChg>
      </pc:sldChg>
      <pc:sldChg chg="del">
        <pc:chgData name="Sarah Gothard" userId="0e53f415fda5f162" providerId="LiveId" clId="{5FCCF749-CD17-46F6-9925-9914B0A669F0}" dt="2019-11-16T01:48:41.369" v="5" actId="2696"/>
        <pc:sldMkLst>
          <pc:docMk/>
          <pc:sldMk cId="1127078940" sldId="273"/>
        </pc:sldMkLst>
      </pc:sldChg>
      <pc:sldChg chg="addSp modSp add mod setBg">
        <pc:chgData name="Sarah Gothard" userId="0e53f415fda5f162" providerId="LiveId" clId="{5FCCF749-CD17-46F6-9925-9914B0A669F0}" dt="2019-11-16T21:03:29.515" v="83" actId="26606"/>
        <pc:sldMkLst>
          <pc:docMk/>
          <pc:sldMk cId="3274508415" sldId="273"/>
        </pc:sldMkLst>
        <pc:spChg chg="ord">
          <ac:chgData name="Sarah Gothard" userId="0e53f415fda5f162" providerId="LiveId" clId="{5FCCF749-CD17-46F6-9925-9914B0A669F0}" dt="2019-11-16T21:03:29.515" v="83" actId="26606"/>
          <ac:spMkLst>
            <pc:docMk/>
            <pc:sldMk cId="3274508415" sldId="273"/>
            <ac:spMk id="4" creationId="{C8C72D4D-1F63-4213-9F9F-DCBA71B8C487}"/>
          </ac:spMkLst>
        </pc:spChg>
        <pc:spChg chg="add">
          <ac:chgData name="Sarah Gothard" userId="0e53f415fda5f162" providerId="LiveId" clId="{5FCCF749-CD17-46F6-9925-9914B0A669F0}" dt="2019-11-16T21:03:29.515" v="83" actId="26606"/>
          <ac:spMkLst>
            <pc:docMk/>
            <pc:sldMk cId="3274508415" sldId="273"/>
            <ac:spMk id="9" creationId="{32BC26D8-82FB-445E-AA49-62A77D7C1EE0}"/>
          </ac:spMkLst>
        </pc:spChg>
        <pc:spChg chg="add">
          <ac:chgData name="Sarah Gothard" userId="0e53f415fda5f162" providerId="LiveId" clId="{5FCCF749-CD17-46F6-9925-9914B0A669F0}" dt="2019-11-16T21:03:29.515" v="83" actId="26606"/>
          <ac:spMkLst>
            <pc:docMk/>
            <pc:sldMk cId="3274508415" sldId="273"/>
            <ac:spMk id="11" creationId="{CB44330D-EA18-4254-AA95-EB49948539B8}"/>
          </ac:spMkLst>
        </pc:spChg>
        <pc:picChg chg="add mod">
          <ac:chgData name="Sarah Gothard" userId="0e53f415fda5f162" providerId="LiveId" clId="{5FCCF749-CD17-46F6-9925-9914B0A669F0}" dt="2019-11-16T21:03:29.515" v="83" actId="26606"/>
          <ac:picMkLst>
            <pc:docMk/>
            <pc:sldMk cId="3274508415" sldId="273"/>
            <ac:picMk id="2" creationId="{DFFC125D-F0B6-4A5C-86AC-BFFBB7B21308}"/>
          </ac:picMkLst>
        </pc:picChg>
      </pc:sldChg>
      <pc:sldChg chg="del">
        <pc:chgData name="Sarah Gothard" userId="0e53f415fda5f162" providerId="LiveId" clId="{5FCCF749-CD17-46F6-9925-9914B0A669F0}" dt="2019-11-16T01:48:41.343" v="4" actId="2696"/>
        <pc:sldMkLst>
          <pc:docMk/>
          <pc:sldMk cId="2197531127" sldId="274"/>
        </pc:sldMkLst>
      </pc:sldChg>
      <pc:sldChg chg="addSp modSp add mod setBg">
        <pc:chgData name="Sarah Gothard" userId="0e53f415fda5f162" providerId="LiveId" clId="{5FCCF749-CD17-46F6-9925-9914B0A669F0}" dt="2019-11-16T21:03:15.675" v="79" actId="26606"/>
        <pc:sldMkLst>
          <pc:docMk/>
          <pc:sldMk cId="2908959241" sldId="274"/>
        </pc:sldMkLst>
        <pc:spChg chg="ord">
          <ac:chgData name="Sarah Gothard" userId="0e53f415fda5f162" providerId="LiveId" clId="{5FCCF749-CD17-46F6-9925-9914B0A669F0}" dt="2019-11-16T21:03:15.675" v="79" actId="26606"/>
          <ac:spMkLst>
            <pc:docMk/>
            <pc:sldMk cId="2908959241" sldId="274"/>
            <ac:spMk id="4" creationId="{C8C72D4D-1F63-4213-9F9F-DCBA71B8C487}"/>
          </ac:spMkLst>
        </pc:spChg>
        <pc:spChg chg="add">
          <ac:chgData name="Sarah Gothard" userId="0e53f415fda5f162" providerId="LiveId" clId="{5FCCF749-CD17-46F6-9925-9914B0A669F0}" dt="2019-11-16T21:03:15.675" v="79" actId="26606"/>
          <ac:spMkLst>
            <pc:docMk/>
            <pc:sldMk cId="2908959241" sldId="274"/>
            <ac:spMk id="9" creationId="{32BC26D8-82FB-445E-AA49-62A77D7C1EE0}"/>
          </ac:spMkLst>
        </pc:spChg>
        <pc:spChg chg="add">
          <ac:chgData name="Sarah Gothard" userId="0e53f415fda5f162" providerId="LiveId" clId="{5FCCF749-CD17-46F6-9925-9914B0A669F0}" dt="2019-11-16T21:03:15.675" v="79" actId="26606"/>
          <ac:spMkLst>
            <pc:docMk/>
            <pc:sldMk cId="2908959241" sldId="274"/>
            <ac:spMk id="11" creationId="{CB44330D-EA18-4254-AA95-EB49948539B8}"/>
          </ac:spMkLst>
        </pc:spChg>
        <pc:picChg chg="add mod">
          <ac:chgData name="Sarah Gothard" userId="0e53f415fda5f162" providerId="LiveId" clId="{5FCCF749-CD17-46F6-9925-9914B0A669F0}" dt="2019-11-16T21:03:15.675" v="79" actId="26606"/>
          <ac:picMkLst>
            <pc:docMk/>
            <pc:sldMk cId="2908959241" sldId="274"/>
            <ac:picMk id="2" creationId="{7DBC4121-96D2-4AD4-9295-BAA036C05BF7}"/>
          </ac:picMkLst>
        </pc:picChg>
      </pc:sldChg>
      <pc:sldChg chg="addSp modSp add mod setBg">
        <pc:chgData name="Sarah Gothard" userId="0e53f415fda5f162" providerId="LiveId" clId="{5FCCF749-CD17-46F6-9925-9914B0A669F0}" dt="2019-11-16T20:39:36.265" v="67" actId="26606"/>
        <pc:sldMkLst>
          <pc:docMk/>
          <pc:sldMk cId="1929710349" sldId="275"/>
        </pc:sldMkLst>
        <pc:spChg chg="ord">
          <ac:chgData name="Sarah Gothard" userId="0e53f415fda5f162" providerId="LiveId" clId="{5FCCF749-CD17-46F6-9925-9914B0A669F0}" dt="2019-11-16T20:39:36.265" v="67" actId="26606"/>
          <ac:spMkLst>
            <pc:docMk/>
            <pc:sldMk cId="1929710349" sldId="275"/>
            <ac:spMk id="4" creationId="{C8C72D4D-1F63-4213-9F9F-DCBA71B8C487}"/>
          </ac:spMkLst>
        </pc:spChg>
        <pc:spChg chg="add">
          <ac:chgData name="Sarah Gothard" userId="0e53f415fda5f162" providerId="LiveId" clId="{5FCCF749-CD17-46F6-9925-9914B0A669F0}" dt="2019-11-16T20:39:36.265" v="67" actId="26606"/>
          <ac:spMkLst>
            <pc:docMk/>
            <pc:sldMk cId="1929710349" sldId="275"/>
            <ac:spMk id="9" creationId="{32BC26D8-82FB-445E-AA49-62A77D7C1EE0}"/>
          </ac:spMkLst>
        </pc:spChg>
        <pc:spChg chg="add">
          <ac:chgData name="Sarah Gothard" userId="0e53f415fda5f162" providerId="LiveId" clId="{5FCCF749-CD17-46F6-9925-9914B0A669F0}" dt="2019-11-16T20:39:36.265" v="67" actId="26606"/>
          <ac:spMkLst>
            <pc:docMk/>
            <pc:sldMk cId="1929710349" sldId="275"/>
            <ac:spMk id="11" creationId="{CB44330D-EA18-4254-AA95-EB49948539B8}"/>
          </ac:spMkLst>
        </pc:spChg>
        <pc:picChg chg="add mod">
          <ac:chgData name="Sarah Gothard" userId="0e53f415fda5f162" providerId="LiveId" clId="{5FCCF749-CD17-46F6-9925-9914B0A669F0}" dt="2019-11-16T20:39:36.265" v="67" actId="26606"/>
          <ac:picMkLst>
            <pc:docMk/>
            <pc:sldMk cId="1929710349" sldId="275"/>
            <ac:picMk id="2" creationId="{1B8C798D-225D-4813-A28F-66CF6EFBB332}"/>
          </ac:picMkLst>
        </pc:picChg>
      </pc:sldChg>
      <pc:sldChg chg="addSp modSp add mod setBg">
        <pc:chgData name="Sarah Gothard" userId="0e53f415fda5f162" providerId="LiveId" clId="{5FCCF749-CD17-46F6-9925-9914B0A669F0}" dt="2019-11-16T21:04:05.222" v="89" actId="26606"/>
        <pc:sldMkLst>
          <pc:docMk/>
          <pc:sldMk cId="3061837592" sldId="276"/>
        </pc:sldMkLst>
        <pc:spChg chg="ord">
          <ac:chgData name="Sarah Gothard" userId="0e53f415fda5f162" providerId="LiveId" clId="{5FCCF749-CD17-46F6-9925-9914B0A669F0}" dt="2019-11-16T21:04:05.222" v="89" actId="26606"/>
          <ac:spMkLst>
            <pc:docMk/>
            <pc:sldMk cId="3061837592" sldId="276"/>
            <ac:spMk id="4" creationId="{C8C72D4D-1F63-4213-9F9F-DCBA71B8C487}"/>
          </ac:spMkLst>
        </pc:spChg>
        <pc:spChg chg="add">
          <ac:chgData name="Sarah Gothard" userId="0e53f415fda5f162" providerId="LiveId" clId="{5FCCF749-CD17-46F6-9925-9914B0A669F0}" dt="2019-11-16T21:04:05.222" v="89" actId="26606"/>
          <ac:spMkLst>
            <pc:docMk/>
            <pc:sldMk cId="3061837592" sldId="276"/>
            <ac:spMk id="9" creationId="{32BC26D8-82FB-445E-AA49-62A77D7C1EE0}"/>
          </ac:spMkLst>
        </pc:spChg>
        <pc:spChg chg="add">
          <ac:chgData name="Sarah Gothard" userId="0e53f415fda5f162" providerId="LiveId" clId="{5FCCF749-CD17-46F6-9925-9914B0A669F0}" dt="2019-11-16T21:04:05.222" v="89" actId="26606"/>
          <ac:spMkLst>
            <pc:docMk/>
            <pc:sldMk cId="3061837592" sldId="276"/>
            <ac:spMk id="11" creationId="{CB44330D-EA18-4254-AA95-EB49948539B8}"/>
          </ac:spMkLst>
        </pc:spChg>
        <pc:picChg chg="add mod">
          <ac:chgData name="Sarah Gothard" userId="0e53f415fda5f162" providerId="LiveId" clId="{5FCCF749-CD17-46F6-9925-9914B0A669F0}" dt="2019-11-16T21:04:05.222" v="89" actId="26606"/>
          <ac:picMkLst>
            <pc:docMk/>
            <pc:sldMk cId="3061837592" sldId="276"/>
            <ac:picMk id="2" creationId="{D3CB7255-C64F-4861-9193-1DA035DB24DD}"/>
          </ac:picMkLst>
        </pc:picChg>
      </pc:sldChg>
      <pc:sldChg chg="addSp modSp add mod setBg">
        <pc:chgData name="Sarah Gothard" userId="0e53f415fda5f162" providerId="LiveId" clId="{5FCCF749-CD17-46F6-9925-9914B0A669F0}" dt="2019-11-16T21:04:09.617" v="91" actId="26606"/>
        <pc:sldMkLst>
          <pc:docMk/>
          <pc:sldMk cId="962271414" sldId="277"/>
        </pc:sldMkLst>
        <pc:spChg chg="ord">
          <ac:chgData name="Sarah Gothard" userId="0e53f415fda5f162" providerId="LiveId" clId="{5FCCF749-CD17-46F6-9925-9914B0A669F0}" dt="2019-11-16T21:04:09.617" v="91" actId="26606"/>
          <ac:spMkLst>
            <pc:docMk/>
            <pc:sldMk cId="962271414" sldId="277"/>
            <ac:spMk id="4" creationId="{C8C72D4D-1F63-4213-9F9F-DCBA71B8C487}"/>
          </ac:spMkLst>
        </pc:spChg>
        <pc:spChg chg="add">
          <ac:chgData name="Sarah Gothard" userId="0e53f415fda5f162" providerId="LiveId" clId="{5FCCF749-CD17-46F6-9925-9914B0A669F0}" dt="2019-11-16T21:04:09.617" v="91" actId="26606"/>
          <ac:spMkLst>
            <pc:docMk/>
            <pc:sldMk cId="962271414" sldId="277"/>
            <ac:spMk id="9" creationId="{32BC26D8-82FB-445E-AA49-62A77D7C1EE0}"/>
          </ac:spMkLst>
        </pc:spChg>
        <pc:spChg chg="add">
          <ac:chgData name="Sarah Gothard" userId="0e53f415fda5f162" providerId="LiveId" clId="{5FCCF749-CD17-46F6-9925-9914B0A669F0}" dt="2019-11-16T21:04:09.617" v="91" actId="26606"/>
          <ac:spMkLst>
            <pc:docMk/>
            <pc:sldMk cId="962271414" sldId="277"/>
            <ac:spMk id="11" creationId="{CB44330D-EA18-4254-AA95-EB49948539B8}"/>
          </ac:spMkLst>
        </pc:spChg>
        <pc:picChg chg="add mod">
          <ac:chgData name="Sarah Gothard" userId="0e53f415fda5f162" providerId="LiveId" clId="{5FCCF749-CD17-46F6-9925-9914B0A669F0}" dt="2019-11-16T21:04:09.617" v="91" actId="26606"/>
          <ac:picMkLst>
            <pc:docMk/>
            <pc:sldMk cId="962271414" sldId="277"/>
            <ac:picMk id="2" creationId="{9A64DCB2-8260-4A88-9F63-2C17FE3C08A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8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1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6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5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0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6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4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7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1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0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784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5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74E017-00F7-48C5-921B-7A485AA24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583858"/>
            <a:ext cx="10905066" cy="1690283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B3C69C4-BCAA-4D89-B43B-A0884DF6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36071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BC4121-96D2-4AD4-9295-BAA036C05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72D4D-1F63-4213-9F9F-DCBA71B8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90895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35A2C9-F730-47E9-A027-85B11A280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25084"/>
            <a:ext cx="10905066" cy="340783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72D4D-1F63-4213-9F9F-DCBA71B8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485608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2CF8E5-FBF7-442E-A673-75AA4772D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43628"/>
            <a:ext cx="10905066" cy="537074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72D4D-1F63-4213-9F9F-DCBA71B8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638147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0E974F-19C8-4A75-B8CE-83B4F154F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77" y="643467"/>
            <a:ext cx="1051144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72D4D-1F63-4213-9F9F-DCBA71B8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523591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EFA21B-7640-4153-A44A-762A56406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72D4D-1F63-4213-9F9F-DCBA71B8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98488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259742-7BF8-403C-B4DF-BF8DEBC4E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72D4D-1F63-4213-9F9F-DCBA71B8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465471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CB7255-C64F-4861-9193-1DA035DB2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25084"/>
            <a:ext cx="10905066" cy="340783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72D4D-1F63-4213-9F9F-DCBA71B8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61837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9F86A2-84AC-45E6-89B7-8E90A658F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70891"/>
            <a:ext cx="10905066" cy="531621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72D4D-1F63-4213-9F9F-DCBA71B8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28694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50E9EB-7A3A-4EBF-85A9-FC59256E4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70" y="643467"/>
            <a:ext cx="1056126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72D4D-1F63-4213-9F9F-DCBA71B8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883395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ED406B-77E1-4DB0-8788-0EA61FBF1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72D4D-1F63-4213-9F9F-DCBA71B8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1368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646E9A-5464-4CEA-BD33-6289F1517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29997"/>
            <a:ext cx="10905066" cy="539800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72D4D-1F63-4213-9F9F-DCBA71B8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551191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FC125D-F0B6-4A5C-86AC-BFFBB7B21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72D4D-1F63-4213-9F9F-DCBA71B8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74508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64DCB2-8260-4A88-9F63-2C17FE3C0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25084"/>
            <a:ext cx="10905066" cy="340783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72D4D-1F63-4213-9F9F-DCBA71B8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6227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8584F5-27C9-4457-90D4-84DCD8527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70" y="643467"/>
            <a:ext cx="1056126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72D4D-1F63-4213-9F9F-DCBA71B8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56517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474D94-D7E0-4CC2-9F18-FD4DBE599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72" y="643467"/>
            <a:ext cx="981685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72D4D-1F63-4213-9F9F-DCBA71B8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7150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5908E7-A547-4C77-B583-ACB7AE2A7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72D4D-1F63-4213-9F9F-DCBA71B8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76916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1261D1-106E-4B97-8029-AA79668F1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25084"/>
            <a:ext cx="10905066" cy="340783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72D4D-1F63-4213-9F9F-DCBA71B8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85000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50EC2F-4F50-41E5-A771-F74773738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43628"/>
            <a:ext cx="10905066" cy="537074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72D4D-1F63-4213-9F9F-DCBA71B8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63454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E9E102-F76A-48A8-B83A-4435E0675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70" y="643467"/>
            <a:ext cx="1056126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72D4D-1F63-4213-9F9F-DCBA71B8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4971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8C798D-225D-4813-A28F-66CF6EFBB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595" y="643467"/>
            <a:ext cx="968880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72D4D-1F63-4213-9F9F-DCBA71B8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29710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Widescreen</PresentationFormat>
  <Paragraphs>23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2019-11-16T21:04:09Z</dcterms:created>
  <dcterms:modified xsi:type="dcterms:W3CDTF">2019-11-16T21:04:12Z</dcterms:modified>
</cp:coreProperties>
</file>