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339" r:id="rId3"/>
    <p:sldId id="256" r:id="rId4"/>
    <p:sldId id="340" r:id="rId5"/>
    <p:sldId id="341" r:id="rId6"/>
    <p:sldId id="342" r:id="rId7"/>
    <p:sldId id="347" r:id="rId8"/>
    <p:sldId id="348" r:id="rId9"/>
    <p:sldId id="349" r:id="rId10"/>
    <p:sldId id="350" r:id="rId11"/>
    <p:sldId id="343" r:id="rId12"/>
    <p:sldId id="344" r:id="rId13"/>
    <p:sldId id="345" r:id="rId14"/>
    <p:sldId id="346" r:id="rId15"/>
    <p:sldId id="351" r:id="rId16"/>
    <p:sldId id="352" r:id="rId17"/>
    <p:sldId id="353" r:id="rId18"/>
    <p:sldId id="35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94660"/>
  </p:normalViewPr>
  <p:slideViewPr>
    <p:cSldViewPr snapToGrid="0">
      <p:cViewPr varScale="1">
        <p:scale>
          <a:sx n="68" d="100"/>
          <a:sy n="68" d="100"/>
        </p:scale>
        <p:origin x="5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F4DF8-D321-40CE-8093-72824099CC5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B59C3-E49E-47EE-8E98-607A980F5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84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DDBFD-2741-1D25-8E62-920DD13A7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8DB33F-0932-5ADE-9AE2-C112BC22F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189E8-FA32-56A9-A6B6-162421ADF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2088-3679-457E-A122-9CA6046035A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95D3D-009E-A517-4904-5C23D20D7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35D96-44EB-C932-FE00-A89968910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0A7A5-2345-46D4-A475-04168DCE2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58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445B3-0073-D504-C020-E9B717497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832C4F-03D1-DD94-24B9-F5C6A306BC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AF6B9-1A81-CA49-24D3-F921BBB60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2088-3679-457E-A122-9CA6046035A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61B2A-74FE-FD3C-91DA-542D5FB63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739CC-0637-F139-9A09-030929AF2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0A7A5-2345-46D4-A475-04168DCE2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39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67CD7B-E0A9-89DA-8D99-969AC85B5D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0517D4-140D-374D-CCFD-A60BF50575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A74A5-A9B7-1767-2AF6-EBACF8EAF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2088-3679-457E-A122-9CA6046035A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0D033-EBE9-2C3A-B1DA-5824EB447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DD78C-F8E1-7F1F-E0D2-35CB795AE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0A7A5-2345-46D4-A475-04168DCE2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266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002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15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0073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2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181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18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24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961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9084-E12E-439B-5AC9-0D80B8000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25574-19EF-616E-73A4-BB88D8CF3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D4322-C9D3-5F2C-465A-8CCCBAFF6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2088-3679-457E-A122-9CA6046035A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CCD1A-14AB-41BF-0133-A5D5220DA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B96B8-AC15-2C20-F033-3BEE0CA36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0A7A5-2345-46D4-A475-04168DCE2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0287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1391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7297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51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372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1D67D-E74B-327C-94F8-2983C410E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015EA-C9F4-659F-2D28-BEEAA08FD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3C3A6-31A5-D3D3-7802-DA55D2A06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2088-3679-457E-A122-9CA6046035A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43E1C-4333-9C4E-78C0-938D1BF88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8E4A6-2AE5-A00C-B3AE-34E732439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0A7A5-2345-46D4-A475-04168DCE2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63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D8A90-798D-36B1-02F2-CFAC65E7F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F4008-4191-B877-EB8E-441CF0F2AC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A2BF5-9E76-D8F1-FF21-2EEE6AD10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8FDF7E-5DEE-7764-B3C9-754777DEC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2088-3679-457E-A122-9CA6046035A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CE2490-6FCE-9030-141E-7068FA055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53038-F1DA-809C-04E7-18118B6E4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0A7A5-2345-46D4-A475-04168DCE2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26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5723F-B93C-771C-F65C-9448D1439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DF2A5-6B27-E1E8-2BB2-AED74E7FB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6ED129-3CCC-9E75-1F12-EE37A640BA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3AF19B-6A81-520A-5927-BDCF4176B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46DFBC-3341-974E-5BD1-3BFC8C7BC2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683B5B-90EA-9869-A4ED-38D771C4D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2088-3679-457E-A122-9CA6046035A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391291-F09B-7C5B-EF5E-20AEC5859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0EBC33-5399-D113-B956-62B5BBF31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0A7A5-2345-46D4-A475-04168DCE2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35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D6776-C728-070B-87B8-78E830191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AA1EDC-AC01-C529-EC5D-7DCC5F7C4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2088-3679-457E-A122-9CA6046035A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256B66-33C3-F7DC-CEFF-61B531233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9BF9ED-BD68-1ACD-5093-0A5A8F700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0A7A5-2345-46D4-A475-04168DCE2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81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8684AB-5300-9FE2-1676-C85CC8136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2088-3679-457E-A122-9CA6046035A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9BA852-CB88-8D2A-9A38-803B2398B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0E1B9-ECE1-AA90-3E8F-5EADE3DAE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0A7A5-2345-46D4-A475-04168DCE2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90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F66A3-E4D7-4415-806A-7D0A3F58C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FA961-C85C-EBD6-A55B-07E4D1057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25230E-3CAF-70B8-928E-00C8111D0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8A0AA-B629-3AAB-6229-8223FC654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2088-3679-457E-A122-9CA6046035A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A97F8-54A8-916C-06D6-6064A7A3E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8FB27E-8456-2831-81BD-C6E74C676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0A7A5-2345-46D4-A475-04168DCE2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106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27BC5-ABB4-AFDC-0486-63F5F7B1D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3116C2-1DA1-8F9D-93B0-C10CE325A1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C63B73-F799-E892-6454-2556B473C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C6B5BD-1EC6-F6D1-D3D1-6A0B377AD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2088-3679-457E-A122-9CA6046035A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98D87A-A637-202B-4807-7FD89ED06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A0A09-AEBC-6344-F059-026E5DDA0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0A7A5-2345-46D4-A475-04168DCE2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615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F11EA7-FB3E-694C-4BD2-64873A756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6020C7-8510-9546-107E-83D90D0BA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A55D1-B384-394F-DA68-299CC6223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A02088-3679-457E-A122-9CA6046035A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1F0DC-40B7-4743-84E8-7C5B298687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1372D-7A83-2A6A-1685-EEA9995B8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30A7A5-2345-46D4-A475-04168DCE2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78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4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DDA60F-CFB6-C486-D8E9-2B4AC5C7553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425095"/>
            <a:ext cx="10287000" cy="200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6473D52-0173-8BF9-9A62-87861164308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277C4C2-4AB4-CCA4-205C-59728A46B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444898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DDABE5-C210-0038-284D-9B8023E6483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F50E3B-5230-434B-2583-786DE28C1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042495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40BBB-CCFB-C671-4307-7AD388C63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91742C-8C62-3CEE-36AA-2940565191C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81BD8-C20D-D21A-5A4C-D82FC8909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257509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D6542-81F4-F4F2-D870-C4E3CA0D2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E80BFB-731C-B978-BA8F-866FCDF99A5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89330CF-9BCC-4253-8AB6-A73C14535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83396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E0372B-0D87-2431-AA37-D55923709A0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3D9D34-6AA0-1B3B-A36E-1F484D125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7105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832DBC4-C6E9-8615-8D63-4C86DA04CD3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7228E54-984D-15BB-EF68-A49DB5D9D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051474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B74AE-F006-C188-9AD1-E41C5CB6E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502720-E2C8-1055-4909-8C59F3DD4C6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719595-51A7-A28A-1494-7245A60BF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226495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774C1-A049-1E02-F9CF-8B7C46E30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22044E1-F00D-215B-53BB-CBA08129E20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76807AB-AA74-BE0E-B9C1-A2EC1F6E7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007161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386D62A-722E-2A78-4708-2D309B9F273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8300764-0F2F-E288-B82A-0DAF4457C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18590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D3F263-5633-406C-DD33-93B7F99BA03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17F0B1-0568-F69B-83EB-29FC9381D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194137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478C551-2707-1B0D-1CA8-A0E3D39D656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DDF3FF8-EC55-75A8-5640-5334F3555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144527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BACCD30-E01F-DF84-E5D9-41294A27F23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AA094D-5F05-B9E0-CADF-DE8C274E5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025527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DCD47-0224-38C8-0FB5-D5DAB78F0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8CEF757-9348-A3A2-610B-23E613CA5D9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7CBF74F-1D72-818B-3DC7-79D65E9CA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024516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AC555-5853-F23F-397A-53A98A63E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F755B78-324A-731B-35B5-DDD65BA12A1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4B7AF7-B311-53A7-CD24-C4152FE34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001685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D8C26-EA60-4666-196E-C2341EB80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C8C277-B960-74FE-720C-9B1B9DC13F5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3483EE-7CF7-2713-A73D-DDB54C941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932265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4278B-D4E7-E37B-0CE9-1E751B030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E0B074-3F89-ED39-C50E-BCA2AFF385F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D9A10E6-7329-7A4A-AC05-A68B4FFF5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18607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77</Words>
  <Application>Microsoft Office PowerPoint</Application>
  <PresentationFormat>Widescreen</PresentationFormat>
  <Paragraphs>19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2026-08-29T02:21:33Z</dcterms:created>
  <dcterms:modified xsi:type="dcterms:W3CDTF">2026-08-29T02:43:45Z</dcterms:modified>
</cp:coreProperties>
</file>