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2"/>
  </p:notesMasterIdLst>
  <p:handoutMasterIdLst>
    <p:handoutMasterId r:id="rId13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68" y="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4D3F26-4F38-CDD1-E68C-9CD88C5E26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14" y="1968505"/>
            <a:ext cx="10604772" cy="2920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8EB784-0A8D-4B34-3FC4-FD6CC63988A1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8705B-EEDB-991C-D4A1-D411085667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8A9863D-B4DE-4AB4-BE19-590FAEBA3C1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E6EF99-77EB-2AD7-03AE-E777C93CD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32293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B29177-535F-D41E-71F6-2AA4A0F09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E0D9AF8-9140-F78E-F5EE-09CC356AB3E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02DCC3-9EAC-38F8-0A25-4F7E536D1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641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E54CF-52B5-2CE8-0378-AAA97B2E1D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21AF35C-0143-8592-2D39-B39686B6F87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3D4FC0-E2E2-657F-9670-B748AC552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3049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EC5DBA-BC6A-018E-B448-AA16DB76C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CB54A7-BF40-0916-5C10-A3009D6C49F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9B454B-4156-2BEB-53F7-2767286B9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07985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BC387-C6FD-D381-D63F-1C7E691A4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E16875-CC10-E73B-5233-230660CCFD0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B5D306-DC35-95CC-5850-2CF4C05AB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38051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FD2F4-8C49-3269-AD40-4887DE6D1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E18C5C3-1089-48DC-176D-96A7C6D4ACD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AF8B48-1A45-AFCE-5A83-4B4D8EB39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39447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6D93C2-6EFB-7DE5-C375-071AAA5E4F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C0BCCA1-CD1B-E1F2-43C9-3A03DDE8CAA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D531A-D5EE-FD16-1619-FD01E4DA9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23749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2025-11-01T01:53:03Z</dcterms:modified>
</cp:coreProperties>
</file>