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6" r:id="rId1"/>
  </p:sldMasterIdLst>
  <p:notesMasterIdLst>
    <p:notesMasterId r:id="rId9"/>
  </p:notesMasterIdLst>
  <p:handoutMasterIdLst>
    <p:handoutMasterId r:id="rId10"/>
  </p:handout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21E4AEA4-8DFA-4A89-87EB-49C32662AFE0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191" autoAdjust="0"/>
    <p:restoredTop sz="91160" autoAdjust="0"/>
  </p:normalViewPr>
  <p:slideViewPr>
    <p:cSldViewPr snapToGrid="0" showGuides="1">
      <p:cViewPr varScale="1">
        <p:scale>
          <a:sx n="63" d="100"/>
          <a:sy n="63" d="100"/>
        </p:scale>
        <p:origin x="312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76" d="100"/>
          <a:sy n="76" d="100"/>
        </p:scale>
        <p:origin x="1710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D91178-905E-4181-A080-73FBE2A7F10F}" type="datetimeFigureOut">
              <a:rPr lang="en-US" smtClean="0"/>
              <a:t>11/29/2022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DC0C31-3BFD-43A2-B8EE-356E8F332F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6552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649B93-516E-447E-9C4C-C287614C6398}" type="datetimeFigureOut">
              <a:rPr lang="en-US" smtClean="0"/>
              <a:t>11/29/2022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7908AF-65BE-457F-9D87-289A548E61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23204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You are welcome to use or modify these PowerPoints as needed. Feel free to change the design or layout to suit your ministry, school, home, or company. </a:t>
            </a:r>
            <a:r>
              <a:rPr lang="en-US"/>
              <a:t>More PowerPoint slides can be found at mobilehymns.org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7908AF-65BE-457F-9D87-289A548E61F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96182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4A5E8-EBEC-488E-AE66-5DA21A38EE26}" type="datetime1">
              <a:rPr lang="en-US" smtClean="0"/>
              <a:t>11/29/2022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93877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2FCC0-5F4E-427F-9127-B94CD82A0C38}" type="datetime1">
              <a:rPr lang="en-US" smtClean="0"/>
              <a:t>11/29/2022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21312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3A5CF-AFEC-4509-B771-31481ADC1172}" type="datetime1">
              <a:rPr lang="en-US" smtClean="0"/>
              <a:t>11/29/2022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45039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D43AE-BA47-4254-AC12-551DD83CE10D}" type="datetime1">
              <a:rPr lang="en-US" smtClean="0"/>
              <a:t>11/29/2022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594332"/>
            <a:ext cx="4114800" cy="365125"/>
          </a:xfrm>
        </p:spPr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81647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3CAEB-D68E-468F-8E56-B4B66E1C0A61}" type="datetime1">
              <a:rPr lang="en-US" smtClean="0"/>
              <a:t>11/29/2022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56398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7C4FE-EB64-46BB-9205-B1EE9EE8BFC9}" type="datetime1">
              <a:rPr lang="en-US" smtClean="0"/>
              <a:t>11/29/2022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78506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74EE6-CF30-4CA8-B154-B496D8D79A09}" type="datetime1">
              <a:rPr lang="en-US" smtClean="0"/>
              <a:t>11/29/2022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57635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8C175-E6CD-4916-8689-413DF59FA2B7}" type="datetime1">
              <a:rPr lang="en-US" smtClean="0"/>
              <a:t>11/29/2022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6397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2422B-9403-45EA-B93B-F8104079F340}" type="datetime1">
              <a:rPr lang="en-US" smtClean="0"/>
              <a:t>11/29/2022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32723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27844-C336-4BB0-BDE0-54C7634A075B}" type="datetime1">
              <a:rPr lang="en-US" smtClean="0"/>
              <a:t>11/29/2022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91143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49165-212D-48C1-9776-729E0A8C0D58}" type="datetime1">
              <a:rPr lang="en-US" smtClean="0"/>
              <a:t>11/29/2022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91395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F1B597-F26C-4EAF-A163-38755C5479C0}" type="datetime1">
              <a:rPr lang="en-US" smtClean="0"/>
              <a:t>11/29/2022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068D91-5085-43EA-8734-9AB23AC0958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95865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Rectangle 44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 descr="Shape&#10;&#10;Description automatically generated with medium confidence">
            <a:extLst>
              <a:ext uri="{FF2B5EF4-FFF2-40B4-BE49-F238E27FC236}">
                <a16:creationId xmlns:a16="http://schemas.microsoft.com/office/drawing/2014/main" id="{7E0F4954-AEC3-47CA-8518-45BEADB7CAF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3467" y="2624752"/>
            <a:ext cx="10905066" cy="1608495"/>
          </a:xfrm>
          <a:prstGeom prst="rect">
            <a:avLst/>
          </a:prstGeom>
        </p:spPr>
      </p:pic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5277B3-F2AB-47E8-A410-E4DFF7CB25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22111670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Rectangle 44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404594FF-39D0-4F4C-97F0-79EAB3F0DC2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4836" y="643467"/>
            <a:ext cx="10662327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D18DFA4-394C-48B6-98ED-0989B9BB6A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8644931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Content Placeholder 5" descr="Shape&#10;&#10;Description automatically generated with medium confidence">
            <a:extLst>
              <a:ext uri="{FF2B5EF4-FFF2-40B4-BE49-F238E27FC236}">
                <a16:creationId xmlns:a16="http://schemas.microsoft.com/office/drawing/2014/main" id="{D9D2C840-290B-44E5-8D53-0C78A852B39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43467" y="661839"/>
            <a:ext cx="10905066" cy="5534321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57A81FE-4699-4A1D-B705-D1E806BD8A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16048738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Content Placeholder 5" descr="Shape&#10;&#10;Description automatically generated with medium confidence">
            <a:extLst>
              <a:ext uri="{FF2B5EF4-FFF2-40B4-BE49-F238E27FC236}">
                <a16:creationId xmlns:a16="http://schemas.microsoft.com/office/drawing/2014/main" id="{3E797287-2DF1-46E8-BA82-89B0AE0021C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39207" y="643467"/>
            <a:ext cx="10713586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97570A1-EB49-4944-A19D-F59BE301E0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15355647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Content Placeholder 5" descr="Shape&#10;&#10;Description automatically generated with medium confidence">
            <a:extLst>
              <a:ext uri="{FF2B5EF4-FFF2-40B4-BE49-F238E27FC236}">
                <a16:creationId xmlns:a16="http://schemas.microsoft.com/office/drawing/2014/main" id="{5B3C1510-104C-4F8F-80BA-18380FF7CB5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43467" y="648209"/>
            <a:ext cx="10905066" cy="5561582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A5FE2EA-115E-47EE-B270-9329E4A8C9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34827342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Content Placeholder 5" descr="Shape&#10;&#10;Description automatically generated with medium confidence">
            <a:extLst>
              <a:ext uri="{FF2B5EF4-FFF2-40B4-BE49-F238E27FC236}">
                <a16:creationId xmlns:a16="http://schemas.microsoft.com/office/drawing/2014/main" id="{C392EA4A-36C9-42BD-A344-8FA8360D1CF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64836" y="643467"/>
            <a:ext cx="10662327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5751B4D-7EC5-4C58-BBD4-8339008801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9585053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EF8E664F-FAAD-4B42-B54F-83314344EF7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43467" y="648209"/>
            <a:ext cx="10905066" cy="5561582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04665CD-379C-40C3-AA98-96978FBD9A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15084843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range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range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162</TotalTime>
  <Words>57</Words>
  <Application>Microsoft Office PowerPoint</Application>
  <PresentationFormat>Widescreen</PresentationFormat>
  <Paragraphs>9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Sarah Gothard</dc:creator>
  <cp:lastModifiedBy>Sarah Gothard</cp:lastModifiedBy>
  <cp:revision>12</cp:revision>
  <dcterms:created xsi:type="dcterms:W3CDTF">2019-10-04T01:52:07Z</dcterms:created>
  <dcterms:modified xsi:type="dcterms:W3CDTF">2022-11-29T21:25:26Z</dcterms:modified>
</cp:coreProperties>
</file>