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84" r:id="rId5"/>
    <p:sldId id="278" r:id="rId6"/>
    <p:sldId id="279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EFFA2-8201-43EB-AAF5-8A0A30231005}" v="12" dt="2021-05-24T02:10:55.92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EDEFFA2-8201-43EB-AAF5-8A0A30231005}"/>
    <pc:docChg chg="undo custSel addSld delSld modSld">
      <pc:chgData name="Sarah Gothard" userId="0e53f415fda5f162" providerId="LiveId" clId="{7EDEFFA2-8201-43EB-AAF5-8A0A30231005}" dt="2021-05-24T02:10:56.096" v="59" actId="27636"/>
      <pc:docMkLst>
        <pc:docMk/>
      </pc:docMkLst>
      <pc:sldChg chg="addSp delSp modSp mod">
        <pc:chgData name="Sarah Gothard" userId="0e53f415fda5f162" providerId="LiveId" clId="{7EDEFFA2-8201-43EB-AAF5-8A0A30231005}" dt="2021-05-24T02:10:56.042" v="50" actId="27636"/>
        <pc:sldMkLst>
          <pc:docMk/>
          <pc:sldMk cId="2211167003" sldId="257"/>
        </pc:sldMkLst>
        <pc:spChg chg="mod ord">
          <ac:chgData name="Sarah Gothard" userId="0e53f415fda5f162" providerId="LiveId" clId="{7EDEFFA2-8201-43EB-AAF5-8A0A30231005}" dt="2021-05-24T02:10:56.042" v="50" actId="27636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7EDEFFA2-8201-43EB-AAF5-8A0A30231005}" dt="2021-05-23T19:40:34.209" v="4" actId="26606"/>
          <ac:spMkLst>
            <pc:docMk/>
            <pc:sldMk cId="2211167003" sldId="257"/>
            <ac:spMk id="79" creationId="{32BC26D8-82FB-445E-AA49-62A77D7C1EE0}"/>
          </ac:spMkLst>
        </pc:spChg>
        <pc:spChg chg="add del">
          <ac:chgData name="Sarah Gothard" userId="0e53f415fda5f162" providerId="LiveId" clId="{7EDEFFA2-8201-43EB-AAF5-8A0A30231005}" dt="2021-05-23T19:40:34.209" v="4" actId="26606"/>
          <ac:spMkLst>
            <pc:docMk/>
            <pc:sldMk cId="2211167003" sldId="257"/>
            <ac:spMk id="81" creationId="{CB44330D-EA18-4254-AA95-EB49948539B8}"/>
          </ac:spMkLst>
        </pc:spChg>
        <pc:spChg chg="add">
          <ac:chgData name="Sarah Gothard" userId="0e53f415fda5f162" providerId="LiveId" clId="{7EDEFFA2-8201-43EB-AAF5-8A0A30231005}" dt="2021-05-23T19:40:34.209" v="4" actId="26606"/>
          <ac:spMkLst>
            <pc:docMk/>
            <pc:sldMk cId="2211167003" sldId="257"/>
            <ac:spMk id="86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0:34.209" v="4" actId="26606"/>
          <ac:spMkLst>
            <pc:docMk/>
            <pc:sldMk cId="2211167003" sldId="257"/>
            <ac:spMk id="88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0:34.209" v="4" actId="26606"/>
          <ac:picMkLst>
            <pc:docMk/>
            <pc:sldMk cId="2211167003" sldId="257"/>
            <ac:picMk id="3" creationId="{F7EDB86E-5871-45F5-AEBB-BA80A6EAE02E}"/>
          </ac:picMkLst>
        </pc:picChg>
        <pc:picChg chg="del">
          <ac:chgData name="Sarah Gothard" userId="0e53f415fda5f162" providerId="LiveId" clId="{7EDEFFA2-8201-43EB-AAF5-8A0A30231005}" dt="2021-05-23T19:40:25.494" v="0" actId="478"/>
          <ac:picMkLst>
            <pc:docMk/>
            <pc:sldMk cId="2211167003" sldId="257"/>
            <ac:picMk id="4" creationId="{E79B583F-54DF-47BA-9424-F6BBFC27E4F7}"/>
          </ac:picMkLst>
        </pc:picChg>
      </pc:sldChg>
      <pc:sldChg chg="addSp delSp modSp mod">
        <pc:chgData name="Sarah Gothard" userId="0e53f415fda5f162" providerId="LiveId" clId="{7EDEFFA2-8201-43EB-AAF5-8A0A30231005}" dt="2021-05-24T02:10:56.054" v="51" actId="27636"/>
        <pc:sldMkLst>
          <pc:docMk/>
          <pc:sldMk cId="1762072195" sldId="274"/>
        </pc:sldMkLst>
        <pc:spChg chg="mod ord">
          <ac:chgData name="Sarah Gothard" userId="0e53f415fda5f162" providerId="LiveId" clId="{7EDEFFA2-8201-43EB-AAF5-8A0A30231005}" dt="2021-05-24T02:10:56.054" v="51" actId="2763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7EDEFFA2-8201-43EB-AAF5-8A0A30231005}" dt="2021-05-23T19:40:56.850" v="26" actId="26606"/>
          <ac:spMkLst>
            <pc:docMk/>
            <pc:sldMk cId="1762072195" sldId="274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56.850" v="26" actId="26606"/>
          <ac:spMkLst>
            <pc:docMk/>
            <pc:sldMk cId="1762072195" sldId="274"/>
            <ac:spMk id="81" creationId="{CB44330D-EA18-4254-AA95-EB49948539B8}"/>
          </ac:spMkLst>
        </pc:spChg>
        <pc:spChg chg="add">
          <ac:chgData name="Sarah Gothard" userId="0e53f415fda5f162" providerId="LiveId" clId="{7EDEFFA2-8201-43EB-AAF5-8A0A30231005}" dt="2021-05-23T19:40:56.850" v="26" actId="26606"/>
          <ac:spMkLst>
            <pc:docMk/>
            <pc:sldMk cId="1762072195" sldId="274"/>
            <ac:spMk id="86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0:56.850" v="26" actId="26606"/>
          <ac:spMkLst>
            <pc:docMk/>
            <pc:sldMk cId="1762072195" sldId="274"/>
            <ac:spMk id="88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0:56.850" v="26" actId="26606"/>
          <ac:picMkLst>
            <pc:docMk/>
            <pc:sldMk cId="1762072195" sldId="274"/>
            <ac:picMk id="3" creationId="{37483021-128A-446F-892F-9BFD7041E536}"/>
          </ac:picMkLst>
        </pc:picChg>
        <pc:picChg chg="del">
          <ac:chgData name="Sarah Gothard" userId="0e53f415fda5f162" providerId="LiveId" clId="{7EDEFFA2-8201-43EB-AAF5-8A0A30231005}" dt="2021-05-23T19:40:36.406" v="5" actId="478"/>
          <ac:picMkLst>
            <pc:docMk/>
            <pc:sldMk cId="1762072195" sldId="274"/>
            <ac:picMk id="5" creationId="{597463F2-1790-49BE-8BA9-2EA3C6A5A64F}"/>
          </ac:picMkLst>
        </pc:pic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1640596878" sldId="275"/>
        </pc:sldMkLst>
      </pc:sldChg>
      <pc:sldChg chg="addSp delSp modSp add mod setBg delDesignElem">
        <pc:chgData name="Sarah Gothard" userId="0e53f415fda5f162" providerId="LiveId" clId="{7EDEFFA2-8201-43EB-AAF5-8A0A30231005}" dt="2021-05-24T02:10:56.061" v="52" actId="27636"/>
        <pc:sldMkLst>
          <pc:docMk/>
          <pc:sldMk cId="2767346685" sldId="275"/>
        </pc:sldMkLst>
        <pc:spChg chg="mod ord">
          <ac:chgData name="Sarah Gothard" userId="0e53f415fda5f162" providerId="LiveId" clId="{7EDEFFA2-8201-43EB-AAF5-8A0A30231005}" dt="2021-05-24T02:10:56.061" v="52" actId="27636"/>
          <ac:spMkLst>
            <pc:docMk/>
            <pc:sldMk cId="2767346685" sldId="275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6:35.072" v="44" actId="26606"/>
          <ac:spMkLst>
            <pc:docMk/>
            <pc:sldMk cId="2767346685" sldId="275"/>
            <ac:spMk id="11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6:35.072" v="44" actId="26606"/>
          <ac:spMkLst>
            <pc:docMk/>
            <pc:sldMk cId="2767346685" sldId="275"/>
            <ac:spMk id="13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0.007" v="8"/>
          <ac:spMkLst>
            <pc:docMk/>
            <pc:sldMk cId="2767346685" sldId="275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0.007" v="8"/>
          <ac:spMkLst>
            <pc:docMk/>
            <pc:sldMk cId="2767346685" sldId="275"/>
            <ac:spMk id="81" creationId="{CB44330D-EA18-4254-AA95-EB49948539B8}"/>
          </ac:spMkLst>
        </pc:spChg>
        <pc:picChg chg="add del">
          <ac:chgData name="Sarah Gothard" userId="0e53f415fda5f162" providerId="LiveId" clId="{7EDEFFA2-8201-43EB-AAF5-8A0A30231005}" dt="2021-05-23T19:46:32.998" v="42" actId="478"/>
          <ac:picMkLst>
            <pc:docMk/>
            <pc:sldMk cId="2767346685" sldId="275"/>
            <ac:picMk id="3" creationId="{04CAE06E-9460-41B4-B14A-0E812D454026}"/>
          </ac:picMkLst>
        </pc:picChg>
        <pc:picChg chg="add mod">
          <ac:chgData name="Sarah Gothard" userId="0e53f415fda5f162" providerId="LiveId" clId="{7EDEFFA2-8201-43EB-AAF5-8A0A30231005}" dt="2021-05-23T19:46:35.072" v="44" actId="26606"/>
          <ac:picMkLst>
            <pc:docMk/>
            <pc:sldMk cId="2767346685" sldId="275"/>
            <ac:picMk id="6" creationId="{92BB92BF-1D19-49CC-BB30-10B3627C0939}"/>
          </ac:picMkLst>
        </pc:pic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1587650391" sldId="276"/>
        </pc:sldMkLst>
      </pc:sldChg>
      <pc:sldChg chg="delSp add del setBg delDesignElem">
        <pc:chgData name="Sarah Gothard" userId="0e53f415fda5f162" providerId="LiveId" clId="{7EDEFFA2-8201-43EB-AAF5-8A0A30231005}" dt="2021-05-23T19:46:46.583" v="48" actId="47"/>
        <pc:sldMkLst>
          <pc:docMk/>
          <pc:sldMk cId="3695975988" sldId="276"/>
        </pc:sldMkLst>
        <pc:spChg chg="del">
          <ac:chgData name="Sarah Gothard" userId="0e53f415fda5f162" providerId="LiveId" clId="{7EDEFFA2-8201-43EB-AAF5-8A0A30231005}" dt="2021-05-23T19:40:40.294" v="10"/>
          <ac:spMkLst>
            <pc:docMk/>
            <pc:sldMk cId="3695975988" sldId="276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0.294" v="10"/>
          <ac:spMkLst>
            <pc:docMk/>
            <pc:sldMk cId="3695975988" sldId="276"/>
            <ac:spMk id="81" creationId="{CB44330D-EA18-4254-AA95-EB49948539B8}"/>
          </ac:spMkLst>
        </pc:spChg>
      </pc:sldChg>
      <pc:sldChg chg="delSp add del setBg delDesignElem">
        <pc:chgData name="Sarah Gothard" userId="0e53f415fda5f162" providerId="LiveId" clId="{7EDEFFA2-8201-43EB-AAF5-8A0A30231005}" dt="2021-05-23T19:46:47.556" v="49" actId="47"/>
        <pc:sldMkLst>
          <pc:docMk/>
          <pc:sldMk cId="2523741919" sldId="277"/>
        </pc:sldMkLst>
        <pc:spChg chg="del">
          <ac:chgData name="Sarah Gothard" userId="0e53f415fda5f162" providerId="LiveId" clId="{7EDEFFA2-8201-43EB-AAF5-8A0A30231005}" dt="2021-05-23T19:40:40.490" v="12"/>
          <ac:spMkLst>
            <pc:docMk/>
            <pc:sldMk cId="2523741919" sldId="277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0.490" v="12"/>
          <ac:spMkLst>
            <pc:docMk/>
            <pc:sldMk cId="2523741919" sldId="277"/>
            <ac:spMk id="81" creationId="{CB44330D-EA18-4254-AA95-EB49948539B8}"/>
          </ac:spMkLst>
        </pc:sp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3448642960" sldId="277"/>
        </pc:sldMkLst>
      </pc:sldChg>
      <pc:sldChg chg="addSp delSp modSp add mod setBg delDesignElem">
        <pc:chgData name="Sarah Gothard" userId="0e53f415fda5f162" providerId="LiveId" clId="{7EDEFFA2-8201-43EB-AAF5-8A0A30231005}" dt="2021-05-24T02:10:56.071" v="54" actId="27636"/>
        <pc:sldMkLst>
          <pc:docMk/>
          <pc:sldMk cId="1564007727" sldId="278"/>
        </pc:sldMkLst>
        <pc:spChg chg="mod ord">
          <ac:chgData name="Sarah Gothard" userId="0e53f415fda5f162" providerId="LiveId" clId="{7EDEFFA2-8201-43EB-AAF5-8A0A30231005}" dt="2021-05-24T02:10:56.071" v="54" actId="27636"/>
          <ac:spMkLst>
            <pc:docMk/>
            <pc:sldMk cId="1564007727" sldId="278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1:51.086" v="29" actId="26606"/>
          <ac:spMkLst>
            <pc:docMk/>
            <pc:sldMk cId="1564007727" sldId="278"/>
            <ac:spMk id="9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1:51.086" v="29" actId="26606"/>
          <ac:spMkLst>
            <pc:docMk/>
            <pc:sldMk cId="1564007727" sldId="278"/>
            <ac:spMk id="11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0.669" v="14"/>
          <ac:spMkLst>
            <pc:docMk/>
            <pc:sldMk cId="1564007727" sldId="278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0.669" v="14"/>
          <ac:spMkLst>
            <pc:docMk/>
            <pc:sldMk cId="1564007727" sldId="278"/>
            <ac:spMk id="81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1:51.086" v="29" actId="26606"/>
          <ac:picMkLst>
            <pc:docMk/>
            <pc:sldMk cId="1564007727" sldId="278"/>
            <ac:picMk id="3" creationId="{3284035A-8E0A-4D34-BC2D-3003A5C1F5CC}"/>
          </ac:picMkLst>
        </pc:pic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3194815519" sldId="278"/>
        </pc:sldMkLst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528721976" sldId="279"/>
        </pc:sldMkLst>
      </pc:sldChg>
      <pc:sldChg chg="addSp delSp modSp add mod setBg delDesignElem">
        <pc:chgData name="Sarah Gothard" userId="0e53f415fda5f162" providerId="LiveId" clId="{7EDEFFA2-8201-43EB-AAF5-8A0A30231005}" dt="2021-05-24T02:10:56.077" v="55" actId="27636"/>
        <pc:sldMkLst>
          <pc:docMk/>
          <pc:sldMk cId="1802289017" sldId="279"/>
        </pc:sldMkLst>
        <pc:spChg chg="mod ord">
          <ac:chgData name="Sarah Gothard" userId="0e53f415fda5f162" providerId="LiveId" clId="{7EDEFFA2-8201-43EB-AAF5-8A0A30231005}" dt="2021-05-24T02:10:56.077" v="55" actId="27636"/>
          <ac:spMkLst>
            <pc:docMk/>
            <pc:sldMk cId="1802289017" sldId="279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2:13.437" v="31" actId="26606"/>
          <ac:spMkLst>
            <pc:docMk/>
            <pc:sldMk cId="1802289017" sldId="279"/>
            <ac:spMk id="9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2:13.437" v="31" actId="26606"/>
          <ac:spMkLst>
            <pc:docMk/>
            <pc:sldMk cId="1802289017" sldId="279"/>
            <ac:spMk id="11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0.840" v="16"/>
          <ac:spMkLst>
            <pc:docMk/>
            <pc:sldMk cId="1802289017" sldId="279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0.840" v="16"/>
          <ac:spMkLst>
            <pc:docMk/>
            <pc:sldMk cId="1802289017" sldId="279"/>
            <ac:spMk id="81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2:13.437" v="31" actId="26606"/>
          <ac:picMkLst>
            <pc:docMk/>
            <pc:sldMk cId="1802289017" sldId="279"/>
            <ac:picMk id="3" creationId="{6222ED1C-575C-4425-8EB6-41D0BC2ED8F3}"/>
          </ac:picMkLst>
        </pc:picChg>
      </pc:sldChg>
      <pc:sldChg chg="addSp delSp modSp add mod setBg delDesignElem">
        <pc:chgData name="Sarah Gothard" userId="0e53f415fda5f162" providerId="LiveId" clId="{7EDEFFA2-8201-43EB-AAF5-8A0A30231005}" dt="2021-05-24T02:10:56.081" v="56" actId="27636"/>
        <pc:sldMkLst>
          <pc:docMk/>
          <pc:sldMk cId="1417091930" sldId="280"/>
        </pc:sldMkLst>
        <pc:spChg chg="mod ord">
          <ac:chgData name="Sarah Gothard" userId="0e53f415fda5f162" providerId="LiveId" clId="{7EDEFFA2-8201-43EB-AAF5-8A0A30231005}" dt="2021-05-24T02:10:56.081" v="56" actId="27636"/>
          <ac:spMkLst>
            <pc:docMk/>
            <pc:sldMk cId="1417091930" sldId="280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3:39.053" v="35" actId="26606"/>
          <ac:spMkLst>
            <pc:docMk/>
            <pc:sldMk cId="1417091930" sldId="280"/>
            <ac:spMk id="11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3:39.053" v="35" actId="26606"/>
          <ac:spMkLst>
            <pc:docMk/>
            <pc:sldMk cId="1417091930" sldId="280"/>
            <ac:spMk id="13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1" v="18"/>
          <ac:spMkLst>
            <pc:docMk/>
            <pc:sldMk cId="1417091930" sldId="280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1" v="18"/>
          <ac:spMkLst>
            <pc:docMk/>
            <pc:sldMk cId="1417091930" sldId="280"/>
            <ac:spMk id="81" creationId="{CB44330D-EA18-4254-AA95-EB49948539B8}"/>
          </ac:spMkLst>
        </pc:spChg>
        <pc:picChg chg="add del">
          <ac:chgData name="Sarah Gothard" userId="0e53f415fda5f162" providerId="LiveId" clId="{7EDEFFA2-8201-43EB-AAF5-8A0A30231005}" dt="2021-05-23T19:43:09.745" v="33" actId="22"/>
          <ac:picMkLst>
            <pc:docMk/>
            <pc:sldMk cId="1417091930" sldId="280"/>
            <ac:picMk id="3" creationId="{AC5772AF-E12E-4185-B826-9144E4929A2F}"/>
          </ac:picMkLst>
        </pc:picChg>
        <pc:picChg chg="add mod">
          <ac:chgData name="Sarah Gothard" userId="0e53f415fda5f162" providerId="LiveId" clId="{7EDEFFA2-8201-43EB-AAF5-8A0A30231005}" dt="2021-05-23T19:43:39.053" v="35" actId="26606"/>
          <ac:picMkLst>
            <pc:docMk/>
            <pc:sldMk cId="1417091930" sldId="280"/>
            <ac:picMk id="6" creationId="{14404D01-8343-42FC-9DB3-D51896D6ACD7}"/>
          </ac:picMkLst>
        </pc:picChg>
      </pc:sldChg>
      <pc:sldChg chg="addSp delSp modSp add mod setBg delDesignElem">
        <pc:chgData name="Sarah Gothard" userId="0e53f415fda5f162" providerId="LiveId" clId="{7EDEFFA2-8201-43EB-AAF5-8A0A30231005}" dt="2021-05-24T02:10:56.085" v="57" actId="27636"/>
        <pc:sldMkLst>
          <pc:docMk/>
          <pc:sldMk cId="370702390" sldId="281"/>
        </pc:sldMkLst>
        <pc:spChg chg="mod ord">
          <ac:chgData name="Sarah Gothard" userId="0e53f415fda5f162" providerId="LiveId" clId="{7EDEFFA2-8201-43EB-AAF5-8A0A30231005}" dt="2021-05-24T02:10:56.085" v="57" actId="27636"/>
          <ac:spMkLst>
            <pc:docMk/>
            <pc:sldMk cId="370702390" sldId="281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4:18.051" v="37" actId="26606"/>
          <ac:spMkLst>
            <pc:docMk/>
            <pc:sldMk cId="370702390" sldId="281"/>
            <ac:spMk id="9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4:18.051" v="37" actId="26606"/>
          <ac:spMkLst>
            <pc:docMk/>
            <pc:sldMk cId="370702390" sldId="281"/>
            <ac:spMk id="11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1.162" v="20"/>
          <ac:spMkLst>
            <pc:docMk/>
            <pc:sldMk cId="370702390" sldId="281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1.162" v="20"/>
          <ac:spMkLst>
            <pc:docMk/>
            <pc:sldMk cId="370702390" sldId="281"/>
            <ac:spMk id="81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4:18.051" v="37" actId="26606"/>
          <ac:picMkLst>
            <pc:docMk/>
            <pc:sldMk cId="370702390" sldId="281"/>
            <ac:picMk id="3" creationId="{DE9D93FC-139C-4D8A-A673-8FC910FC33E9}"/>
          </ac:picMkLst>
        </pc:pic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451887849" sldId="282"/>
        </pc:sldMkLst>
      </pc:sldChg>
      <pc:sldChg chg="addSp delSp modSp add mod setBg delDesignElem">
        <pc:chgData name="Sarah Gothard" userId="0e53f415fda5f162" providerId="LiveId" clId="{7EDEFFA2-8201-43EB-AAF5-8A0A30231005}" dt="2021-05-24T02:10:56.090" v="58" actId="27636"/>
        <pc:sldMkLst>
          <pc:docMk/>
          <pc:sldMk cId="3567319952" sldId="282"/>
        </pc:sldMkLst>
        <pc:spChg chg="mod ord">
          <ac:chgData name="Sarah Gothard" userId="0e53f415fda5f162" providerId="LiveId" clId="{7EDEFFA2-8201-43EB-AAF5-8A0A30231005}" dt="2021-05-24T02:10:56.090" v="58" actId="27636"/>
          <ac:spMkLst>
            <pc:docMk/>
            <pc:sldMk cId="3567319952" sldId="282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4:39.137" v="39" actId="26606"/>
          <ac:spMkLst>
            <pc:docMk/>
            <pc:sldMk cId="3567319952" sldId="282"/>
            <ac:spMk id="9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4:39.137" v="39" actId="26606"/>
          <ac:spMkLst>
            <pc:docMk/>
            <pc:sldMk cId="3567319952" sldId="282"/>
            <ac:spMk id="11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1.337" v="22"/>
          <ac:spMkLst>
            <pc:docMk/>
            <pc:sldMk cId="3567319952" sldId="282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1.337" v="22"/>
          <ac:spMkLst>
            <pc:docMk/>
            <pc:sldMk cId="3567319952" sldId="282"/>
            <ac:spMk id="81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4:39.137" v="39" actId="26606"/>
          <ac:picMkLst>
            <pc:docMk/>
            <pc:sldMk cId="3567319952" sldId="282"/>
            <ac:picMk id="3" creationId="{7B8BBA49-21D4-4753-AA5F-A91482F10324}"/>
          </ac:picMkLst>
        </pc:picChg>
      </pc:sldChg>
      <pc:sldChg chg="addSp delSp modSp add mod setBg delDesignElem">
        <pc:chgData name="Sarah Gothard" userId="0e53f415fda5f162" providerId="LiveId" clId="{7EDEFFA2-8201-43EB-AAF5-8A0A30231005}" dt="2021-05-24T02:10:56.096" v="59" actId="27636"/>
        <pc:sldMkLst>
          <pc:docMk/>
          <pc:sldMk cId="493420164" sldId="283"/>
        </pc:sldMkLst>
        <pc:spChg chg="mod ord">
          <ac:chgData name="Sarah Gothard" userId="0e53f415fda5f162" providerId="LiveId" clId="{7EDEFFA2-8201-43EB-AAF5-8A0A30231005}" dt="2021-05-24T02:10:56.096" v="59" actId="27636"/>
          <ac:spMkLst>
            <pc:docMk/>
            <pc:sldMk cId="493420164" sldId="283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4:48.743" v="41" actId="26606"/>
          <ac:spMkLst>
            <pc:docMk/>
            <pc:sldMk cId="493420164" sldId="283"/>
            <ac:spMk id="10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4:48.743" v="41" actId="26606"/>
          <ac:spMkLst>
            <pc:docMk/>
            <pc:sldMk cId="493420164" sldId="283"/>
            <ac:spMk id="12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0:41.548" v="24"/>
          <ac:spMkLst>
            <pc:docMk/>
            <pc:sldMk cId="493420164" sldId="283"/>
            <ac:spMk id="79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0:41.548" v="24"/>
          <ac:spMkLst>
            <pc:docMk/>
            <pc:sldMk cId="493420164" sldId="283"/>
            <ac:spMk id="81" creationId="{CB44330D-EA18-4254-AA95-EB49948539B8}"/>
          </ac:spMkLst>
        </pc:spChg>
        <pc:picChg chg="add mod">
          <ac:chgData name="Sarah Gothard" userId="0e53f415fda5f162" providerId="LiveId" clId="{7EDEFFA2-8201-43EB-AAF5-8A0A30231005}" dt="2021-05-23T19:44:46.111" v="40"/>
          <ac:picMkLst>
            <pc:docMk/>
            <pc:sldMk cId="493420164" sldId="283"/>
            <ac:picMk id="5" creationId="{5D3884E4-7B19-4218-B276-7032DCB00AAC}"/>
          </ac:picMkLst>
        </pc:pic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3807158265" sldId="283"/>
        </pc:sldMkLst>
      </pc:sldChg>
      <pc:sldChg chg="addSp delSp modSp add mod setBg delDesignElem">
        <pc:chgData name="Sarah Gothard" userId="0e53f415fda5f162" providerId="LiveId" clId="{7EDEFFA2-8201-43EB-AAF5-8A0A30231005}" dt="2021-05-24T02:10:56.065" v="53" actId="27636"/>
        <pc:sldMkLst>
          <pc:docMk/>
          <pc:sldMk cId="2090715425" sldId="284"/>
        </pc:sldMkLst>
        <pc:spChg chg="mod">
          <ac:chgData name="Sarah Gothard" userId="0e53f415fda5f162" providerId="LiveId" clId="{7EDEFFA2-8201-43EB-AAF5-8A0A30231005}" dt="2021-05-24T02:10:56.065" v="53" actId="27636"/>
          <ac:spMkLst>
            <pc:docMk/>
            <pc:sldMk cId="2090715425" sldId="284"/>
            <ac:spMk id="4" creationId="{734DF08B-C78F-4DB2-8B25-0250E898880A}"/>
          </ac:spMkLst>
        </pc:spChg>
        <pc:spChg chg="add">
          <ac:chgData name="Sarah Gothard" userId="0e53f415fda5f162" providerId="LiveId" clId="{7EDEFFA2-8201-43EB-AAF5-8A0A30231005}" dt="2021-05-23T19:46:45.332" v="47" actId="26606"/>
          <ac:spMkLst>
            <pc:docMk/>
            <pc:sldMk cId="2090715425" sldId="284"/>
            <ac:spMk id="8" creationId="{32BC26D8-82FB-445E-AA49-62A77D7C1EE0}"/>
          </ac:spMkLst>
        </pc:spChg>
        <pc:spChg chg="add">
          <ac:chgData name="Sarah Gothard" userId="0e53f415fda5f162" providerId="LiveId" clId="{7EDEFFA2-8201-43EB-AAF5-8A0A30231005}" dt="2021-05-23T19:46:45.332" v="47" actId="26606"/>
          <ac:spMkLst>
            <pc:docMk/>
            <pc:sldMk cId="2090715425" sldId="284"/>
            <ac:spMk id="9" creationId="{CB44330D-EA18-4254-AA95-EB49948539B8}"/>
          </ac:spMkLst>
        </pc:spChg>
        <pc:spChg chg="del">
          <ac:chgData name="Sarah Gothard" userId="0e53f415fda5f162" providerId="LiveId" clId="{7EDEFFA2-8201-43EB-AAF5-8A0A30231005}" dt="2021-05-23T19:46:43.863" v="46"/>
          <ac:spMkLst>
            <pc:docMk/>
            <pc:sldMk cId="2090715425" sldId="284"/>
            <ac:spMk id="11" creationId="{32BC26D8-82FB-445E-AA49-62A77D7C1EE0}"/>
          </ac:spMkLst>
        </pc:spChg>
        <pc:spChg chg="del">
          <ac:chgData name="Sarah Gothard" userId="0e53f415fda5f162" providerId="LiveId" clId="{7EDEFFA2-8201-43EB-AAF5-8A0A30231005}" dt="2021-05-23T19:46:43.863" v="46"/>
          <ac:spMkLst>
            <pc:docMk/>
            <pc:sldMk cId="2090715425" sldId="284"/>
            <ac:spMk id="13" creationId="{CB44330D-EA18-4254-AA95-EB49948539B8}"/>
          </ac:spMkLst>
        </pc:spChg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2593803836" sldId="284"/>
        </pc:sldMkLst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545765346" sldId="285"/>
        </pc:sldMkLst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877607527" sldId="286"/>
        </pc:sldMkLst>
      </pc:sldChg>
      <pc:sldChg chg="del">
        <pc:chgData name="Sarah Gothard" userId="0e53f415fda5f162" providerId="LiveId" clId="{7EDEFFA2-8201-43EB-AAF5-8A0A30231005}" dt="2021-05-23T19:40:38.925" v="6" actId="47"/>
        <pc:sldMkLst>
          <pc:docMk/>
          <pc:sldMk cId="3800904720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D637-0DB1-4C5A-ACF9-750167D40734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5420B-3A3D-4B40-8766-D40D91362712}" type="datetime1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94A-48C9-4547-8170-4B6116D33E08}" type="datetime1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99DF-D1F5-43C3-A7D7-175A031DD82E}" type="datetime1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D66B-EE5F-455D-8087-5D5F67089CB9}" type="datetime1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4BCF-8C83-472F-ACE0-F5A14888D4DF}" type="datetime1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D542-0503-471B-8E76-0EA782F92C03}" type="datetime1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A943-1743-46BD-9656-19D856A96629}" type="datetime1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BE83-372C-4E99-94CC-5B14F50ACD3D}" type="datetime1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8014-953A-4599-8879-65820BF62895}" type="datetime1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FF855-9BDF-413F-A9D2-0DA3C6E6F98B}" type="datetime1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E4F7-76DD-48C8-B548-F7C5E7006C64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1947 by Ruth P. Overholtzerin Salvation Songs for Children No. Three.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EDB86E-5871-45F5-AEBB-BA80A6EAE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3884E4-7B19-4218-B276-7032DCB00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9342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483021-128A-446F-892F-9BFD7041E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BB92BF-1D19-49CC-BB30-10B3627C0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6734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404D01-8343-42FC-9DB3-D51896D6A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9071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84035A-8E0A-4D34-BC2D-3003A5C1F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6400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22ED1C-575C-4425-8EB6-41D0BC2ED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0228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404D01-8343-42FC-9DB3-D51896D6A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1709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D93FC-139C-4D8A-A673-8FC910FC3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070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8BBA49-21D4-4753-AA5F-A91482F10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1947 by Ruth P. Overholtzerin Salvation Songs for Children No. Three.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67319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243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22</cp:revision>
  <dcterms:created xsi:type="dcterms:W3CDTF">2019-10-03T18:26:20Z</dcterms:created>
  <dcterms:modified xsi:type="dcterms:W3CDTF">2021-05-24T02:11:01Z</dcterms:modified>
</cp:coreProperties>
</file>