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7" r:id="rId3"/>
    <p:sldId id="259" r:id="rId4"/>
    <p:sldId id="264" r:id="rId5"/>
    <p:sldId id="268" r:id="rId6"/>
    <p:sldId id="269" r:id="rId7"/>
    <p:sldId id="270" r:id="rId8"/>
    <p:sldId id="265" r:id="rId9"/>
    <p:sldId id="266" r:id="rId10"/>
    <p:sldId id="267" r:id="rId11"/>
    <p:sldId id="261" r:id="rId12"/>
    <p:sldId id="26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C950FE-5D26-4EFC-8F14-E283B56A1C20}" v="1" dt="2022-07-16T22:52:23.8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10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4BC950FE-5D26-4EFC-8F14-E283B56A1C20}"/>
    <pc:docChg chg="undo custSel addSld delSld modSld sldOrd">
      <pc:chgData name="Sarah Gothard" userId="0e53f415fda5f162" providerId="LiveId" clId="{4BC950FE-5D26-4EFC-8F14-E283B56A1C20}" dt="2022-07-17T00:43:03.698" v="63"/>
      <pc:docMkLst>
        <pc:docMk/>
      </pc:docMkLst>
      <pc:sldChg chg="addSp delSp modSp mod">
        <pc:chgData name="Sarah Gothard" userId="0e53f415fda5f162" providerId="LiveId" clId="{4BC950FE-5D26-4EFC-8F14-E283B56A1C20}" dt="2022-07-16T22:51:55.005" v="15" actId="26606"/>
        <pc:sldMkLst>
          <pc:docMk/>
          <pc:sldMk cId="638189088" sldId="257"/>
        </pc:sldMkLst>
        <pc:spChg chg="ord">
          <ac:chgData name="Sarah Gothard" userId="0e53f415fda5f162" providerId="LiveId" clId="{4BC950FE-5D26-4EFC-8F14-E283B56A1C20}" dt="2022-07-16T22:51:55.005" v="15" actId="26606"/>
          <ac:spMkLst>
            <pc:docMk/>
            <pc:sldMk cId="638189088" sldId="257"/>
            <ac:spMk id="5" creationId="{A8DABD8D-1C0D-49A7-A540-1D5D5F9DDB7F}"/>
          </ac:spMkLst>
        </pc:spChg>
        <pc:spChg chg="add del mod">
          <ac:chgData name="Sarah Gothard" userId="0e53f415fda5f162" providerId="LiveId" clId="{4BC950FE-5D26-4EFC-8F14-E283B56A1C20}" dt="2022-07-16T22:51:55.005" v="15" actId="26606"/>
          <ac:spMkLst>
            <pc:docMk/>
            <pc:sldMk cId="638189088" sldId="257"/>
            <ac:spMk id="9" creationId="{BFF2A2E4-D18B-45FD-8FAF-E3488F61C2C9}"/>
          </ac:spMkLst>
        </pc:spChg>
        <pc:spChg chg="del">
          <ac:chgData name="Sarah Gothard" userId="0e53f415fda5f162" providerId="LiveId" clId="{4BC950FE-5D26-4EFC-8F14-E283B56A1C20}" dt="2022-07-16T22:51:55.005" v="15" actId="26606"/>
          <ac:spMkLst>
            <pc:docMk/>
            <pc:sldMk cId="638189088" sldId="257"/>
            <ac:spMk id="30" creationId="{32BC26D8-82FB-445E-AA49-62A77D7C1EE0}"/>
          </ac:spMkLst>
        </pc:spChg>
        <pc:spChg chg="del">
          <ac:chgData name="Sarah Gothard" userId="0e53f415fda5f162" providerId="LiveId" clId="{4BC950FE-5D26-4EFC-8F14-E283B56A1C20}" dt="2022-07-16T22:51:55.005" v="15" actId="26606"/>
          <ac:spMkLst>
            <pc:docMk/>
            <pc:sldMk cId="638189088" sldId="257"/>
            <ac:spMk id="32" creationId="{CB44330D-EA18-4254-AA95-EB49948539B8}"/>
          </ac:spMkLst>
        </pc:spChg>
        <pc:spChg chg="add">
          <ac:chgData name="Sarah Gothard" userId="0e53f415fda5f162" providerId="LiveId" clId="{4BC950FE-5D26-4EFC-8F14-E283B56A1C20}" dt="2022-07-16T22:51:55.005" v="15" actId="26606"/>
          <ac:spMkLst>
            <pc:docMk/>
            <pc:sldMk cId="638189088" sldId="257"/>
            <ac:spMk id="37" creationId="{32BC26D8-82FB-445E-AA49-62A77D7C1EE0}"/>
          </ac:spMkLst>
        </pc:spChg>
        <pc:spChg chg="add">
          <ac:chgData name="Sarah Gothard" userId="0e53f415fda5f162" providerId="LiveId" clId="{4BC950FE-5D26-4EFC-8F14-E283B56A1C20}" dt="2022-07-16T22:51:55.005" v="15" actId="26606"/>
          <ac:spMkLst>
            <pc:docMk/>
            <pc:sldMk cId="638189088" sldId="257"/>
            <ac:spMk id="39" creationId="{CB44330D-EA18-4254-AA95-EB49948539B8}"/>
          </ac:spMkLst>
        </pc:spChg>
        <pc:picChg chg="del">
          <ac:chgData name="Sarah Gothard" userId="0e53f415fda5f162" providerId="LiveId" clId="{4BC950FE-5D26-4EFC-8F14-E283B56A1C20}" dt="2022-07-16T21:55:52.741" v="11" actId="478"/>
          <ac:picMkLst>
            <pc:docMk/>
            <pc:sldMk cId="638189088" sldId="257"/>
            <ac:picMk id="7" creationId="{AC72A82E-963E-4096-AA73-87A7906114DB}"/>
          </ac:picMkLst>
        </pc:picChg>
        <pc:picChg chg="add mod">
          <ac:chgData name="Sarah Gothard" userId="0e53f415fda5f162" providerId="LiveId" clId="{4BC950FE-5D26-4EFC-8F14-E283B56A1C20}" dt="2022-07-16T22:51:55.005" v="15" actId="26606"/>
          <ac:picMkLst>
            <pc:docMk/>
            <pc:sldMk cId="638189088" sldId="257"/>
            <ac:picMk id="11" creationId="{B80681BF-34AE-42EF-AC25-EB1DB3453867}"/>
          </ac:picMkLst>
        </pc:picChg>
      </pc:sldChg>
      <pc:sldChg chg="addSp delSp modSp mod">
        <pc:chgData name="Sarah Gothard" userId="0e53f415fda5f162" providerId="LiveId" clId="{4BC950FE-5D26-4EFC-8F14-E283B56A1C20}" dt="2022-07-16T22:52:24.972" v="19" actId="962"/>
        <pc:sldMkLst>
          <pc:docMk/>
          <pc:sldMk cId="4161162085" sldId="258"/>
        </pc:sldMkLst>
        <pc:spChg chg="ord">
          <ac:chgData name="Sarah Gothard" userId="0e53f415fda5f162" providerId="LiveId" clId="{4BC950FE-5D26-4EFC-8F14-E283B56A1C20}" dt="2022-07-16T22:52:15.421" v="17" actId="26606"/>
          <ac:spMkLst>
            <pc:docMk/>
            <pc:sldMk cId="4161162085" sldId="258"/>
            <ac:spMk id="5" creationId="{877935DE-0FED-4D49-8ABF-9B4A2100D438}"/>
          </ac:spMkLst>
        </pc:spChg>
        <pc:spChg chg="del">
          <ac:chgData name="Sarah Gothard" userId="0e53f415fda5f162" providerId="LiveId" clId="{4BC950FE-5D26-4EFC-8F14-E283B56A1C20}" dt="2022-07-16T22:52:15.421" v="17" actId="26606"/>
          <ac:spMkLst>
            <pc:docMk/>
            <pc:sldMk cId="4161162085" sldId="258"/>
            <ac:spMk id="32" creationId="{32BC26D8-82FB-445E-AA49-62A77D7C1EE0}"/>
          </ac:spMkLst>
        </pc:spChg>
        <pc:spChg chg="del">
          <ac:chgData name="Sarah Gothard" userId="0e53f415fda5f162" providerId="LiveId" clId="{4BC950FE-5D26-4EFC-8F14-E283B56A1C20}" dt="2022-07-16T22:52:15.421" v="17" actId="26606"/>
          <ac:spMkLst>
            <pc:docMk/>
            <pc:sldMk cId="4161162085" sldId="258"/>
            <ac:spMk id="34" creationId="{CB44330D-EA18-4254-AA95-EB49948539B8}"/>
          </ac:spMkLst>
        </pc:spChg>
        <pc:spChg chg="add">
          <ac:chgData name="Sarah Gothard" userId="0e53f415fda5f162" providerId="LiveId" clId="{4BC950FE-5D26-4EFC-8F14-E283B56A1C20}" dt="2022-07-16T22:52:15.421" v="17" actId="26606"/>
          <ac:spMkLst>
            <pc:docMk/>
            <pc:sldMk cId="4161162085" sldId="258"/>
            <ac:spMk id="39" creationId="{32BC26D8-82FB-445E-AA49-62A77D7C1EE0}"/>
          </ac:spMkLst>
        </pc:spChg>
        <pc:spChg chg="add">
          <ac:chgData name="Sarah Gothard" userId="0e53f415fda5f162" providerId="LiveId" clId="{4BC950FE-5D26-4EFC-8F14-E283B56A1C20}" dt="2022-07-16T22:52:15.421" v="17" actId="26606"/>
          <ac:spMkLst>
            <pc:docMk/>
            <pc:sldMk cId="4161162085" sldId="258"/>
            <ac:spMk id="41" creationId="{CB44330D-EA18-4254-AA95-EB49948539B8}"/>
          </ac:spMkLst>
        </pc:spChg>
        <pc:picChg chg="del">
          <ac:chgData name="Sarah Gothard" userId="0e53f415fda5f162" providerId="LiveId" clId="{4BC950FE-5D26-4EFC-8F14-E283B56A1C20}" dt="2022-07-16T21:55:50.431" v="10" actId="478"/>
          <ac:picMkLst>
            <pc:docMk/>
            <pc:sldMk cId="4161162085" sldId="258"/>
            <ac:picMk id="3" creationId="{F53966E6-0D29-40A2-B979-3DA50F5221AE}"/>
          </ac:picMkLst>
        </pc:picChg>
        <pc:picChg chg="add mod">
          <ac:chgData name="Sarah Gothard" userId="0e53f415fda5f162" providerId="LiveId" clId="{4BC950FE-5D26-4EFC-8F14-E283B56A1C20}" dt="2022-07-16T22:52:24.972" v="19" actId="962"/>
          <ac:picMkLst>
            <pc:docMk/>
            <pc:sldMk cId="4161162085" sldId="258"/>
            <ac:picMk id="7" creationId="{101943E1-A102-4D66-864E-8439AABF14EC}"/>
          </ac:picMkLst>
        </pc:picChg>
      </pc:sldChg>
      <pc:sldChg chg="addSp delSp modSp mod">
        <pc:chgData name="Sarah Gothard" userId="0e53f415fda5f162" providerId="LiveId" clId="{4BC950FE-5D26-4EFC-8F14-E283B56A1C20}" dt="2022-07-16T22:52:59.490" v="21" actId="26606"/>
        <pc:sldMkLst>
          <pc:docMk/>
          <pc:sldMk cId="2947010814" sldId="259"/>
        </pc:sldMkLst>
        <pc:spChg chg="ord">
          <ac:chgData name="Sarah Gothard" userId="0e53f415fda5f162" providerId="LiveId" clId="{4BC950FE-5D26-4EFC-8F14-E283B56A1C20}" dt="2022-07-16T22:52:59.490" v="21" actId="26606"/>
          <ac:spMkLst>
            <pc:docMk/>
            <pc:sldMk cId="2947010814" sldId="259"/>
            <ac:spMk id="4" creationId="{BE4D089C-92DC-41AF-8823-EA74C6F0369F}"/>
          </ac:spMkLst>
        </pc:spChg>
        <pc:spChg chg="add del mod">
          <ac:chgData name="Sarah Gothard" userId="0e53f415fda5f162" providerId="LiveId" clId="{4BC950FE-5D26-4EFC-8F14-E283B56A1C20}" dt="2022-07-16T22:52:59.490" v="21" actId="26606"/>
          <ac:spMkLst>
            <pc:docMk/>
            <pc:sldMk cId="2947010814" sldId="259"/>
            <ac:spMk id="8" creationId="{593578E7-0D77-4E44-BC0D-229C82FC66D4}"/>
          </ac:spMkLst>
        </pc:spChg>
        <pc:spChg chg="del">
          <ac:chgData name="Sarah Gothard" userId="0e53f415fda5f162" providerId="LiveId" clId="{4BC950FE-5D26-4EFC-8F14-E283B56A1C20}" dt="2022-07-16T22:52:59.490" v="21" actId="26606"/>
          <ac:spMkLst>
            <pc:docMk/>
            <pc:sldMk cId="2947010814" sldId="259"/>
            <ac:spMk id="11" creationId="{32BC26D8-82FB-445E-AA49-62A77D7C1EE0}"/>
          </ac:spMkLst>
        </pc:spChg>
        <pc:spChg chg="del">
          <ac:chgData name="Sarah Gothard" userId="0e53f415fda5f162" providerId="LiveId" clId="{4BC950FE-5D26-4EFC-8F14-E283B56A1C20}" dt="2022-07-16T22:52:59.490" v="21" actId="26606"/>
          <ac:spMkLst>
            <pc:docMk/>
            <pc:sldMk cId="2947010814" sldId="259"/>
            <ac:spMk id="13" creationId="{CB44330D-EA18-4254-AA95-EB49948539B8}"/>
          </ac:spMkLst>
        </pc:spChg>
        <pc:spChg chg="add">
          <ac:chgData name="Sarah Gothard" userId="0e53f415fda5f162" providerId="LiveId" clId="{4BC950FE-5D26-4EFC-8F14-E283B56A1C20}" dt="2022-07-16T22:52:59.490" v="21" actId="26606"/>
          <ac:spMkLst>
            <pc:docMk/>
            <pc:sldMk cId="2947010814" sldId="259"/>
            <ac:spMk id="18" creationId="{32BC26D8-82FB-445E-AA49-62A77D7C1EE0}"/>
          </ac:spMkLst>
        </pc:spChg>
        <pc:spChg chg="add">
          <ac:chgData name="Sarah Gothard" userId="0e53f415fda5f162" providerId="LiveId" clId="{4BC950FE-5D26-4EFC-8F14-E283B56A1C20}" dt="2022-07-16T22:52:59.490" v="21" actId="26606"/>
          <ac:spMkLst>
            <pc:docMk/>
            <pc:sldMk cId="2947010814" sldId="259"/>
            <ac:spMk id="20" creationId="{CB44330D-EA18-4254-AA95-EB49948539B8}"/>
          </ac:spMkLst>
        </pc:spChg>
        <pc:picChg chg="del">
          <ac:chgData name="Sarah Gothard" userId="0e53f415fda5f162" providerId="LiveId" clId="{4BC950FE-5D26-4EFC-8F14-E283B56A1C20}" dt="2022-07-16T21:55:55.031" v="12" actId="478"/>
          <ac:picMkLst>
            <pc:docMk/>
            <pc:sldMk cId="2947010814" sldId="259"/>
            <ac:picMk id="6" creationId="{BF7771D9-D9BC-403B-9FC3-51C73712A658}"/>
          </ac:picMkLst>
        </pc:picChg>
        <pc:picChg chg="add mod">
          <ac:chgData name="Sarah Gothard" userId="0e53f415fda5f162" providerId="LiveId" clId="{4BC950FE-5D26-4EFC-8F14-E283B56A1C20}" dt="2022-07-16T22:52:59.490" v="21" actId="26606"/>
          <ac:picMkLst>
            <pc:docMk/>
            <pc:sldMk cId="2947010814" sldId="259"/>
            <ac:picMk id="10" creationId="{A62B4B88-F553-4E4A-83BA-23C7502C042E}"/>
          </ac:picMkLst>
        </pc:picChg>
      </pc:sldChg>
      <pc:sldChg chg="addSp delSp modSp del mod">
        <pc:chgData name="Sarah Gothard" userId="0e53f415fda5f162" providerId="LiveId" clId="{4BC950FE-5D26-4EFC-8F14-E283B56A1C20}" dt="2022-07-16T22:53:27.260" v="25" actId="47"/>
        <pc:sldMkLst>
          <pc:docMk/>
          <pc:sldMk cId="1063508944" sldId="260"/>
        </pc:sldMkLst>
        <pc:spChg chg="add mod">
          <ac:chgData name="Sarah Gothard" userId="0e53f415fda5f162" providerId="LiveId" clId="{4BC950FE-5D26-4EFC-8F14-E283B56A1C20}" dt="2022-07-16T21:55:57.069" v="13" actId="478"/>
          <ac:spMkLst>
            <pc:docMk/>
            <pc:sldMk cId="1063508944" sldId="260"/>
            <ac:spMk id="10" creationId="{6804BD68-BF28-45CA-BB0F-76D1708C8710}"/>
          </ac:spMkLst>
        </pc:spChg>
        <pc:picChg chg="del">
          <ac:chgData name="Sarah Gothard" userId="0e53f415fda5f162" providerId="LiveId" clId="{4BC950FE-5D26-4EFC-8F14-E283B56A1C20}" dt="2022-07-16T21:55:57.069" v="13" actId="478"/>
          <ac:picMkLst>
            <pc:docMk/>
            <pc:sldMk cId="1063508944" sldId="260"/>
            <ac:picMk id="8" creationId="{12A9CF90-902B-4EE9-9617-E263FA64E71B}"/>
          </ac:picMkLst>
        </pc:picChg>
      </pc:sldChg>
      <pc:sldChg chg="mod ord modShow">
        <pc:chgData name="Sarah Gothard" userId="0e53f415fda5f162" providerId="LiveId" clId="{4BC950FE-5D26-4EFC-8F14-E283B56A1C20}" dt="2022-07-17T00:42:51.261" v="61"/>
        <pc:sldMkLst>
          <pc:docMk/>
          <pc:sldMk cId="1348035507" sldId="261"/>
        </pc:sldMkLst>
      </pc:sldChg>
      <pc:sldChg chg="addSp delSp modSp mod modShow">
        <pc:chgData name="Sarah Gothard" userId="0e53f415fda5f162" providerId="LiveId" clId="{4BC950FE-5D26-4EFC-8F14-E283B56A1C20}" dt="2022-07-16T22:53:44.726" v="26" actId="729"/>
        <pc:sldMkLst>
          <pc:docMk/>
          <pc:sldMk cId="335043584" sldId="262"/>
        </pc:sldMkLst>
        <pc:spChg chg="ord">
          <ac:chgData name="Sarah Gothard" userId="0e53f415fda5f162" providerId="LiveId" clId="{4BC950FE-5D26-4EFC-8F14-E283B56A1C20}" dt="2022-07-16T21:49:37.921" v="9" actId="26606"/>
          <ac:spMkLst>
            <pc:docMk/>
            <pc:sldMk cId="335043584" sldId="262"/>
            <ac:spMk id="4" creationId="{92C6AF3D-A61E-478B-84B3-DF500542DD7B}"/>
          </ac:spMkLst>
        </pc:spChg>
        <pc:spChg chg="add del mod">
          <ac:chgData name="Sarah Gothard" userId="0e53f415fda5f162" providerId="LiveId" clId="{4BC950FE-5D26-4EFC-8F14-E283B56A1C20}" dt="2022-07-16T21:49:37.921" v="9" actId="26606"/>
          <ac:spMkLst>
            <pc:docMk/>
            <pc:sldMk cId="335043584" sldId="262"/>
            <ac:spMk id="14" creationId="{6516C828-CBB4-4A95-9C20-846A4A8C82CC}"/>
          </ac:spMkLst>
        </pc:spChg>
        <pc:spChg chg="del">
          <ac:chgData name="Sarah Gothard" userId="0e53f415fda5f162" providerId="LiveId" clId="{4BC950FE-5D26-4EFC-8F14-E283B56A1C20}" dt="2022-07-16T21:49:37.921" v="9" actId="26606"/>
          <ac:spMkLst>
            <pc:docMk/>
            <pc:sldMk cId="335043584" sldId="262"/>
            <ac:spMk id="18" creationId="{32BC26D8-82FB-445E-AA49-62A77D7C1EE0}"/>
          </ac:spMkLst>
        </pc:spChg>
        <pc:spChg chg="del">
          <ac:chgData name="Sarah Gothard" userId="0e53f415fda5f162" providerId="LiveId" clId="{4BC950FE-5D26-4EFC-8F14-E283B56A1C20}" dt="2022-07-16T21:49:37.921" v="9" actId="26606"/>
          <ac:spMkLst>
            <pc:docMk/>
            <pc:sldMk cId="335043584" sldId="262"/>
            <ac:spMk id="20" creationId="{CB44330D-EA18-4254-AA95-EB49948539B8}"/>
          </ac:spMkLst>
        </pc:spChg>
        <pc:spChg chg="add">
          <ac:chgData name="Sarah Gothard" userId="0e53f415fda5f162" providerId="LiveId" clId="{4BC950FE-5D26-4EFC-8F14-E283B56A1C20}" dt="2022-07-16T21:49:37.921" v="9" actId="26606"/>
          <ac:spMkLst>
            <pc:docMk/>
            <pc:sldMk cId="335043584" sldId="262"/>
            <ac:spMk id="25" creationId="{32BC26D8-82FB-445E-AA49-62A77D7C1EE0}"/>
          </ac:spMkLst>
        </pc:spChg>
        <pc:spChg chg="add">
          <ac:chgData name="Sarah Gothard" userId="0e53f415fda5f162" providerId="LiveId" clId="{4BC950FE-5D26-4EFC-8F14-E283B56A1C20}" dt="2022-07-16T21:49:37.921" v="9" actId="26606"/>
          <ac:spMkLst>
            <pc:docMk/>
            <pc:sldMk cId="335043584" sldId="262"/>
            <ac:spMk id="27" creationId="{CB44330D-EA18-4254-AA95-EB49948539B8}"/>
          </ac:spMkLst>
        </pc:spChg>
        <pc:picChg chg="del">
          <ac:chgData name="Sarah Gothard" userId="0e53f415fda5f162" providerId="LiveId" clId="{4BC950FE-5D26-4EFC-8F14-E283B56A1C20}" dt="2022-07-16T21:49:16.457" v="5" actId="478"/>
          <ac:picMkLst>
            <pc:docMk/>
            <pc:sldMk cId="335043584" sldId="262"/>
            <ac:picMk id="10" creationId="{40ED67D5-1405-43A7-BD96-3A36964B2E71}"/>
          </ac:picMkLst>
        </pc:picChg>
        <pc:picChg chg="add del">
          <ac:chgData name="Sarah Gothard" userId="0e53f415fda5f162" providerId="LiveId" clId="{4BC950FE-5D26-4EFC-8F14-E283B56A1C20}" dt="2022-07-16T21:49:18.579" v="7" actId="22"/>
          <ac:picMkLst>
            <pc:docMk/>
            <pc:sldMk cId="335043584" sldId="262"/>
            <ac:picMk id="16" creationId="{05318193-6080-41D5-B600-89004C31A5DD}"/>
          </ac:picMkLst>
        </pc:picChg>
        <pc:picChg chg="add mod">
          <ac:chgData name="Sarah Gothard" userId="0e53f415fda5f162" providerId="LiveId" clId="{4BC950FE-5D26-4EFC-8F14-E283B56A1C20}" dt="2022-07-16T21:49:37.921" v="9" actId="26606"/>
          <ac:picMkLst>
            <pc:docMk/>
            <pc:sldMk cId="335043584" sldId="262"/>
            <ac:picMk id="19" creationId="{94ED2332-63CB-4FF2-9F71-EF442D467239}"/>
          </ac:picMkLst>
        </pc:picChg>
      </pc:sldChg>
      <pc:sldChg chg="addSp delSp modSp new mod setBg modShow">
        <pc:chgData name="Sarah Gothard" userId="0e53f415fda5f162" providerId="LiveId" clId="{4BC950FE-5D26-4EFC-8F14-E283B56A1C20}" dt="2022-07-17T00:39:43.802" v="52" actId="729"/>
        <pc:sldMkLst>
          <pc:docMk/>
          <pc:sldMk cId="3737563112" sldId="263"/>
        </pc:sldMkLst>
        <pc:spChg chg="del">
          <ac:chgData name="Sarah Gothard" userId="0e53f415fda5f162" providerId="LiveId" clId="{4BC950FE-5D26-4EFC-8F14-E283B56A1C20}" dt="2022-07-16T21:48:11.398" v="4" actId="26606"/>
          <ac:spMkLst>
            <pc:docMk/>
            <pc:sldMk cId="3737563112" sldId="263"/>
            <ac:spMk id="2" creationId="{86C9C9B0-53C0-4357-BB6A-2C050608934B}"/>
          </ac:spMkLst>
        </pc:spChg>
        <pc:spChg chg="del">
          <ac:chgData name="Sarah Gothard" userId="0e53f415fda5f162" providerId="LiveId" clId="{4BC950FE-5D26-4EFC-8F14-E283B56A1C20}" dt="2022-07-16T21:48:11.398" v="4" actId="26606"/>
          <ac:spMkLst>
            <pc:docMk/>
            <pc:sldMk cId="3737563112" sldId="263"/>
            <ac:spMk id="3" creationId="{8DDAD54D-1454-46DF-9C91-BAD292CDF22C}"/>
          </ac:spMkLst>
        </pc:spChg>
        <pc:spChg chg="mod ord">
          <ac:chgData name="Sarah Gothard" userId="0e53f415fda5f162" providerId="LiveId" clId="{4BC950FE-5D26-4EFC-8F14-E283B56A1C20}" dt="2022-07-16T21:48:11.398" v="4" actId="26606"/>
          <ac:spMkLst>
            <pc:docMk/>
            <pc:sldMk cId="3737563112" sldId="263"/>
            <ac:spMk id="4" creationId="{8F8DF09A-BEB4-48D4-8DC4-0932CA09F126}"/>
          </ac:spMkLst>
        </pc:spChg>
        <pc:spChg chg="add">
          <ac:chgData name="Sarah Gothard" userId="0e53f415fda5f162" providerId="LiveId" clId="{4BC950FE-5D26-4EFC-8F14-E283B56A1C20}" dt="2022-07-16T21:48:11.398" v="4" actId="26606"/>
          <ac:spMkLst>
            <pc:docMk/>
            <pc:sldMk cId="3737563112" sldId="263"/>
            <ac:spMk id="13" creationId="{32BC26D8-82FB-445E-AA49-62A77D7C1EE0}"/>
          </ac:spMkLst>
        </pc:spChg>
        <pc:spChg chg="add">
          <ac:chgData name="Sarah Gothard" userId="0e53f415fda5f162" providerId="LiveId" clId="{4BC950FE-5D26-4EFC-8F14-E283B56A1C20}" dt="2022-07-16T21:48:11.398" v="4" actId="26606"/>
          <ac:spMkLst>
            <pc:docMk/>
            <pc:sldMk cId="3737563112" sldId="263"/>
            <ac:spMk id="15" creationId="{CB44330D-EA18-4254-AA95-EB49948539B8}"/>
          </ac:spMkLst>
        </pc:spChg>
        <pc:picChg chg="add del">
          <ac:chgData name="Sarah Gothard" userId="0e53f415fda5f162" providerId="LiveId" clId="{4BC950FE-5D26-4EFC-8F14-E283B56A1C20}" dt="2022-07-16T21:47:54.812" v="2" actId="22"/>
          <ac:picMkLst>
            <pc:docMk/>
            <pc:sldMk cId="3737563112" sldId="263"/>
            <ac:picMk id="6" creationId="{A22226DD-2E4C-4F0E-A96B-33AB7CB88CC2}"/>
          </ac:picMkLst>
        </pc:picChg>
        <pc:picChg chg="add mod">
          <ac:chgData name="Sarah Gothard" userId="0e53f415fda5f162" providerId="LiveId" clId="{4BC950FE-5D26-4EFC-8F14-E283B56A1C20}" dt="2022-07-16T21:48:11.398" v="4" actId="26606"/>
          <ac:picMkLst>
            <pc:docMk/>
            <pc:sldMk cId="3737563112" sldId="263"/>
            <ac:picMk id="8" creationId="{FF2E1178-E92C-42EA-A5E3-155408D6F5E9}"/>
          </ac:picMkLst>
        </pc:picChg>
      </pc:sldChg>
      <pc:sldChg chg="add ord">
        <pc:chgData name="Sarah Gothard" userId="0e53f415fda5f162" providerId="LiveId" clId="{4BC950FE-5D26-4EFC-8F14-E283B56A1C20}" dt="2022-07-16T22:53:14.190" v="24"/>
        <pc:sldMkLst>
          <pc:docMk/>
          <pc:sldMk cId="3024531516" sldId="264"/>
        </pc:sldMkLst>
      </pc:sldChg>
      <pc:sldChg chg="addSp delSp modSp new mod ord setBg">
        <pc:chgData name="Sarah Gothard" userId="0e53f415fda5f162" providerId="LiveId" clId="{4BC950FE-5D26-4EFC-8F14-E283B56A1C20}" dt="2022-07-17T00:43:03.698" v="63"/>
        <pc:sldMkLst>
          <pc:docMk/>
          <pc:sldMk cId="744521244" sldId="265"/>
        </pc:sldMkLst>
        <pc:spChg chg="del">
          <ac:chgData name="Sarah Gothard" userId="0e53f415fda5f162" providerId="LiveId" clId="{4BC950FE-5D26-4EFC-8F14-E283B56A1C20}" dt="2022-07-16T22:56:33.175" v="29" actId="26606"/>
          <ac:spMkLst>
            <pc:docMk/>
            <pc:sldMk cId="744521244" sldId="265"/>
            <ac:spMk id="2" creationId="{DDEFE83C-354F-415D-A7D2-3F16020A711F}"/>
          </ac:spMkLst>
        </pc:spChg>
        <pc:spChg chg="del">
          <ac:chgData name="Sarah Gothard" userId="0e53f415fda5f162" providerId="LiveId" clId="{4BC950FE-5D26-4EFC-8F14-E283B56A1C20}" dt="2022-07-16T22:56:33.175" v="29" actId="26606"/>
          <ac:spMkLst>
            <pc:docMk/>
            <pc:sldMk cId="744521244" sldId="265"/>
            <ac:spMk id="3" creationId="{816B0C03-9E6C-4B38-81B8-B665BB7D3E2F}"/>
          </ac:spMkLst>
        </pc:spChg>
        <pc:spChg chg="mod ord">
          <ac:chgData name="Sarah Gothard" userId="0e53f415fda5f162" providerId="LiveId" clId="{4BC950FE-5D26-4EFC-8F14-E283B56A1C20}" dt="2022-07-16T22:56:33.175" v="29" actId="26606"/>
          <ac:spMkLst>
            <pc:docMk/>
            <pc:sldMk cId="744521244" sldId="265"/>
            <ac:spMk id="4" creationId="{22D663F6-1545-4C31-A11D-463B82732F3D}"/>
          </ac:spMkLst>
        </pc:spChg>
        <pc:spChg chg="add">
          <ac:chgData name="Sarah Gothard" userId="0e53f415fda5f162" providerId="LiveId" clId="{4BC950FE-5D26-4EFC-8F14-E283B56A1C20}" dt="2022-07-16T22:56:33.175" v="29" actId="26606"/>
          <ac:spMkLst>
            <pc:docMk/>
            <pc:sldMk cId="744521244" sldId="265"/>
            <ac:spMk id="11" creationId="{32BC26D8-82FB-445E-AA49-62A77D7C1EE0}"/>
          </ac:spMkLst>
        </pc:spChg>
        <pc:spChg chg="add">
          <ac:chgData name="Sarah Gothard" userId="0e53f415fda5f162" providerId="LiveId" clId="{4BC950FE-5D26-4EFC-8F14-E283B56A1C20}" dt="2022-07-16T22:56:33.175" v="29" actId="26606"/>
          <ac:spMkLst>
            <pc:docMk/>
            <pc:sldMk cId="744521244" sldId="265"/>
            <ac:spMk id="13" creationId="{CB44330D-EA18-4254-AA95-EB49948539B8}"/>
          </ac:spMkLst>
        </pc:spChg>
        <pc:picChg chg="add mod">
          <ac:chgData name="Sarah Gothard" userId="0e53f415fda5f162" providerId="LiveId" clId="{4BC950FE-5D26-4EFC-8F14-E283B56A1C20}" dt="2022-07-16T22:57:14.523" v="31" actId="27614"/>
          <ac:picMkLst>
            <pc:docMk/>
            <pc:sldMk cId="744521244" sldId="265"/>
            <ac:picMk id="6" creationId="{E6DDF501-7218-45EA-8310-9925DCEB7773}"/>
          </ac:picMkLst>
        </pc:picChg>
      </pc:sldChg>
      <pc:sldChg chg="addSp delSp modSp new mod ord setBg">
        <pc:chgData name="Sarah Gothard" userId="0e53f415fda5f162" providerId="LiveId" clId="{4BC950FE-5D26-4EFC-8F14-E283B56A1C20}" dt="2022-07-17T00:43:03.698" v="63"/>
        <pc:sldMkLst>
          <pc:docMk/>
          <pc:sldMk cId="817620150" sldId="266"/>
        </pc:sldMkLst>
        <pc:spChg chg="del">
          <ac:chgData name="Sarah Gothard" userId="0e53f415fda5f162" providerId="LiveId" clId="{4BC950FE-5D26-4EFC-8F14-E283B56A1C20}" dt="2022-07-16T22:57:18.504" v="33" actId="26606"/>
          <ac:spMkLst>
            <pc:docMk/>
            <pc:sldMk cId="817620150" sldId="266"/>
            <ac:spMk id="2" creationId="{E7A9629A-7BAD-468B-A229-E272F53F6042}"/>
          </ac:spMkLst>
        </pc:spChg>
        <pc:spChg chg="del">
          <ac:chgData name="Sarah Gothard" userId="0e53f415fda5f162" providerId="LiveId" clId="{4BC950FE-5D26-4EFC-8F14-E283B56A1C20}" dt="2022-07-16T22:57:18.504" v="33" actId="26606"/>
          <ac:spMkLst>
            <pc:docMk/>
            <pc:sldMk cId="817620150" sldId="266"/>
            <ac:spMk id="3" creationId="{C5815572-2E97-41C9-B2DC-0CCAE586E42D}"/>
          </ac:spMkLst>
        </pc:spChg>
        <pc:spChg chg="mod ord">
          <ac:chgData name="Sarah Gothard" userId="0e53f415fda5f162" providerId="LiveId" clId="{4BC950FE-5D26-4EFC-8F14-E283B56A1C20}" dt="2022-07-16T22:57:18.504" v="33" actId="26606"/>
          <ac:spMkLst>
            <pc:docMk/>
            <pc:sldMk cId="817620150" sldId="266"/>
            <ac:spMk id="4" creationId="{1C8648E9-8F52-4DE5-9585-2DAB9D152885}"/>
          </ac:spMkLst>
        </pc:spChg>
        <pc:spChg chg="add">
          <ac:chgData name="Sarah Gothard" userId="0e53f415fda5f162" providerId="LiveId" clId="{4BC950FE-5D26-4EFC-8F14-E283B56A1C20}" dt="2022-07-16T22:57:18.504" v="33" actId="26606"/>
          <ac:spMkLst>
            <pc:docMk/>
            <pc:sldMk cId="817620150" sldId="266"/>
            <ac:spMk id="11" creationId="{32BC26D8-82FB-445E-AA49-62A77D7C1EE0}"/>
          </ac:spMkLst>
        </pc:spChg>
        <pc:spChg chg="add">
          <ac:chgData name="Sarah Gothard" userId="0e53f415fda5f162" providerId="LiveId" clId="{4BC950FE-5D26-4EFC-8F14-E283B56A1C20}" dt="2022-07-16T22:57:18.504" v="33" actId="26606"/>
          <ac:spMkLst>
            <pc:docMk/>
            <pc:sldMk cId="817620150" sldId="266"/>
            <ac:spMk id="13" creationId="{CB44330D-EA18-4254-AA95-EB49948539B8}"/>
          </ac:spMkLst>
        </pc:spChg>
        <pc:picChg chg="add mod">
          <ac:chgData name="Sarah Gothard" userId="0e53f415fda5f162" providerId="LiveId" clId="{4BC950FE-5D26-4EFC-8F14-E283B56A1C20}" dt="2022-07-16T22:57:40.361" v="35" actId="27614"/>
          <ac:picMkLst>
            <pc:docMk/>
            <pc:sldMk cId="817620150" sldId="266"/>
            <ac:picMk id="6" creationId="{3BE2C9CF-E20A-4A49-AF26-17CA68BEC7F7}"/>
          </ac:picMkLst>
        </pc:picChg>
      </pc:sldChg>
      <pc:sldChg chg="addSp delSp modSp new mod ord setBg">
        <pc:chgData name="Sarah Gothard" userId="0e53f415fda5f162" providerId="LiveId" clId="{4BC950FE-5D26-4EFC-8F14-E283B56A1C20}" dt="2022-07-17T00:43:03.698" v="63"/>
        <pc:sldMkLst>
          <pc:docMk/>
          <pc:sldMk cId="1441367475" sldId="267"/>
        </pc:sldMkLst>
        <pc:spChg chg="del">
          <ac:chgData name="Sarah Gothard" userId="0e53f415fda5f162" providerId="LiveId" clId="{4BC950FE-5D26-4EFC-8F14-E283B56A1C20}" dt="2022-07-16T22:58:45.969" v="39" actId="26606"/>
          <ac:spMkLst>
            <pc:docMk/>
            <pc:sldMk cId="1441367475" sldId="267"/>
            <ac:spMk id="2" creationId="{6E97F4B3-8FBE-4001-9E2D-380B9F4648EA}"/>
          </ac:spMkLst>
        </pc:spChg>
        <pc:spChg chg="del">
          <ac:chgData name="Sarah Gothard" userId="0e53f415fda5f162" providerId="LiveId" clId="{4BC950FE-5D26-4EFC-8F14-E283B56A1C20}" dt="2022-07-16T22:58:45.969" v="39" actId="26606"/>
          <ac:spMkLst>
            <pc:docMk/>
            <pc:sldMk cId="1441367475" sldId="267"/>
            <ac:spMk id="3" creationId="{9077E993-DC85-41B2-A8E5-40A5E230866C}"/>
          </ac:spMkLst>
        </pc:spChg>
        <pc:spChg chg="mod ord">
          <ac:chgData name="Sarah Gothard" userId="0e53f415fda5f162" providerId="LiveId" clId="{4BC950FE-5D26-4EFC-8F14-E283B56A1C20}" dt="2022-07-16T22:58:45.969" v="39" actId="26606"/>
          <ac:spMkLst>
            <pc:docMk/>
            <pc:sldMk cId="1441367475" sldId="267"/>
            <ac:spMk id="4" creationId="{84A3D8BC-55DF-4CBE-840A-A9C04D6308F2}"/>
          </ac:spMkLst>
        </pc:spChg>
        <pc:spChg chg="add">
          <ac:chgData name="Sarah Gothard" userId="0e53f415fda5f162" providerId="LiveId" clId="{4BC950FE-5D26-4EFC-8F14-E283B56A1C20}" dt="2022-07-16T22:58:45.969" v="39" actId="26606"/>
          <ac:spMkLst>
            <pc:docMk/>
            <pc:sldMk cId="1441367475" sldId="267"/>
            <ac:spMk id="13" creationId="{32BC26D8-82FB-445E-AA49-62A77D7C1EE0}"/>
          </ac:spMkLst>
        </pc:spChg>
        <pc:spChg chg="add">
          <ac:chgData name="Sarah Gothard" userId="0e53f415fda5f162" providerId="LiveId" clId="{4BC950FE-5D26-4EFC-8F14-E283B56A1C20}" dt="2022-07-16T22:58:45.969" v="39" actId="26606"/>
          <ac:spMkLst>
            <pc:docMk/>
            <pc:sldMk cId="1441367475" sldId="267"/>
            <ac:spMk id="15" creationId="{CB44330D-EA18-4254-AA95-EB49948539B8}"/>
          </ac:spMkLst>
        </pc:spChg>
        <pc:picChg chg="add del">
          <ac:chgData name="Sarah Gothard" userId="0e53f415fda5f162" providerId="LiveId" clId="{4BC950FE-5D26-4EFC-8F14-E283B56A1C20}" dt="2022-07-16T22:58:42.204" v="37" actId="478"/>
          <ac:picMkLst>
            <pc:docMk/>
            <pc:sldMk cId="1441367475" sldId="267"/>
            <ac:picMk id="6" creationId="{3379C27C-E544-427C-A509-0AB089D57512}"/>
          </ac:picMkLst>
        </pc:picChg>
        <pc:picChg chg="add mod">
          <ac:chgData name="Sarah Gothard" userId="0e53f415fda5f162" providerId="LiveId" clId="{4BC950FE-5D26-4EFC-8F14-E283B56A1C20}" dt="2022-07-16T22:58:45.969" v="39" actId="26606"/>
          <ac:picMkLst>
            <pc:docMk/>
            <pc:sldMk cId="1441367475" sldId="267"/>
            <ac:picMk id="8" creationId="{80B59DBA-3F94-4C14-A6FD-ED2D1C887D28}"/>
          </ac:picMkLst>
        </pc:picChg>
      </pc:sldChg>
      <pc:sldChg chg="addSp delSp modSp new mod setBg">
        <pc:chgData name="Sarah Gothard" userId="0e53f415fda5f162" providerId="LiveId" clId="{4BC950FE-5D26-4EFC-8F14-E283B56A1C20}" dt="2022-07-16T23:31:39.489" v="45" actId="27614"/>
        <pc:sldMkLst>
          <pc:docMk/>
          <pc:sldMk cId="671249236" sldId="268"/>
        </pc:sldMkLst>
        <pc:spChg chg="del">
          <ac:chgData name="Sarah Gothard" userId="0e53f415fda5f162" providerId="LiveId" clId="{4BC950FE-5D26-4EFC-8F14-E283B56A1C20}" dt="2022-07-16T23:31:36.513" v="43" actId="26606"/>
          <ac:spMkLst>
            <pc:docMk/>
            <pc:sldMk cId="671249236" sldId="268"/>
            <ac:spMk id="2" creationId="{ECF07064-3A60-495D-AACC-874D0109287C}"/>
          </ac:spMkLst>
        </pc:spChg>
        <pc:spChg chg="del">
          <ac:chgData name="Sarah Gothard" userId="0e53f415fda5f162" providerId="LiveId" clId="{4BC950FE-5D26-4EFC-8F14-E283B56A1C20}" dt="2022-07-16T23:31:36.513" v="43" actId="26606"/>
          <ac:spMkLst>
            <pc:docMk/>
            <pc:sldMk cId="671249236" sldId="268"/>
            <ac:spMk id="3" creationId="{1DA0FDA9-CF80-4730-8D1B-E5D78AA28A97}"/>
          </ac:spMkLst>
        </pc:spChg>
        <pc:spChg chg="mod ord">
          <ac:chgData name="Sarah Gothard" userId="0e53f415fda5f162" providerId="LiveId" clId="{4BC950FE-5D26-4EFC-8F14-E283B56A1C20}" dt="2022-07-16T23:31:36.513" v="43" actId="26606"/>
          <ac:spMkLst>
            <pc:docMk/>
            <pc:sldMk cId="671249236" sldId="268"/>
            <ac:spMk id="4" creationId="{97A7F6A9-3AFC-475B-9746-D0B28CC80AB7}"/>
          </ac:spMkLst>
        </pc:spChg>
        <pc:spChg chg="add">
          <ac:chgData name="Sarah Gothard" userId="0e53f415fda5f162" providerId="LiveId" clId="{4BC950FE-5D26-4EFC-8F14-E283B56A1C20}" dt="2022-07-16T23:31:36.513" v="43" actId="26606"/>
          <ac:spMkLst>
            <pc:docMk/>
            <pc:sldMk cId="671249236" sldId="268"/>
            <ac:spMk id="11" creationId="{32BC26D8-82FB-445E-AA49-62A77D7C1EE0}"/>
          </ac:spMkLst>
        </pc:spChg>
        <pc:spChg chg="add">
          <ac:chgData name="Sarah Gothard" userId="0e53f415fda5f162" providerId="LiveId" clId="{4BC950FE-5D26-4EFC-8F14-E283B56A1C20}" dt="2022-07-16T23:31:36.513" v="43" actId="26606"/>
          <ac:spMkLst>
            <pc:docMk/>
            <pc:sldMk cId="671249236" sldId="268"/>
            <ac:spMk id="13" creationId="{CB44330D-EA18-4254-AA95-EB49948539B8}"/>
          </ac:spMkLst>
        </pc:spChg>
        <pc:picChg chg="add mod">
          <ac:chgData name="Sarah Gothard" userId="0e53f415fda5f162" providerId="LiveId" clId="{4BC950FE-5D26-4EFC-8F14-E283B56A1C20}" dt="2022-07-16T23:31:39.489" v="45" actId="27614"/>
          <ac:picMkLst>
            <pc:docMk/>
            <pc:sldMk cId="671249236" sldId="268"/>
            <ac:picMk id="6" creationId="{ABE58AD3-AE99-4FB7-9B4A-F446C8FC1783}"/>
          </ac:picMkLst>
        </pc:picChg>
      </pc:sldChg>
      <pc:sldChg chg="addSp delSp modSp new mod setBg">
        <pc:chgData name="Sarah Gothard" userId="0e53f415fda5f162" providerId="LiveId" clId="{4BC950FE-5D26-4EFC-8F14-E283B56A1C20}" dt="2022-07-17T00:39:29.099" v="51" actId="26606"/>
        <pc:sldMkLst>
          <pc:docMk/>
          <pc:sldMk cId="2834910674" sldId="269"/>
        </pc:sldMkLst>
        <pc:spChg chg="add del">
          <ac:chgData name="Sarah Gothard" userId="0e53f415fda5f162" providerId="LiveId" clId="{4BC950FE-5D26-4EFC-8F14-E283B56A1C20}" dt="2022-07-17T00:39:29.099" v="51" actId="26606"/>
          <ac:spMkLst>
            <pc:docMk/>
            <pc:sldMk cId="2834910674" sldId="269"/>
            <ac:spMk id="2" creationId="{CD8837C1-65BC-4172-8FED-2E7F220C4AAA}"/>
          </ac:spMkLst>
        </pc:spChg>
        <pc:spChg chg="add del">
          <ac:chgData name="Sarah Gothard" userId="0e53f415fda5f162" providerId="LiveId" clId="{4BC950FE-5D26-4EFC-8F14-E283B56A1C20}" dt="2022-07-17T00:39:29.099" v="51" actId="26606"/>
          <ac:spMkLst>
            <pc:docMk/>
            <pc:sldMk cId="2834910674" sldId="269"/>
            <ac:spMk id="3" creationId="{3D9EBB0B-F184-4E9F-947B-FE9F3CA13758}"/>
          </ac:spMkLst>
        </pc:spChg>
        <pc:spChg chg="mod ord">
          <ac:chgData name="Sarah Gothard" userId="0e53f415fda5f162" providerId="LiveId" clId="{4BC950FE-5D26-4EFC-8F14-E283B56A1C20}" dt="2022-07-17T00:39:29.099" v="51" actId="26606"/>
          <ac:spMkLst>
            <pc:docMk/>
            <pc:sldMk cId="2834910674" sldId="269"/>
            <ac:spMk id="4" creationId="{3C0C87DC-D114-4D9A-B275-E455A5F92D18}"/>
          </ac:spMkLst>
        </pc:spChg>
        <pc:spChg chg="add">
          <ac:chgData name="Sarah Gothard" userId="0e53f415fda5f162" providerId="LiveId" clId="{4BC950FE-5D26-4EFC-8F14-E283B56A1C20}" dt="2022-07-17T00:39:29.099" v="51" actId="26606"/>
          <ac:spMkLst>
            <pc:docMk/>
            <pc:sldMk cId="2834910674" sldId="269"/>
            <ac:spMk id="10" creationId="{32BC26D8-82FB-445E-AA49-62A77D7C1EE0}"/>
          </ac:spMkLst>
        </pc:spChg>
        <pc:spChg chg="add del">
          <ac:chgData name="Sarah Gothard" userId="0e53f415fda5f162" providerId="LiveId" clId="{4BC950FE-5D26-4EFC-8F14-E283B56A1C20}" dt="2022-07-17T00:39:08.789" v="48" actId="26606"/>
          <ac:spMkLst>
            <pc:docMk/>
            <pc:sldMk cId="2834910674" sldId="269"/>
            <ac:spMk id="11" creationId="{32BC26D8-82FB-445E-AA49-62A77D7C1EE0}"/>
          </ac:spMkLst>
        </pc:spChg>
        <pc:spChg chg="add del">
          <ac:chgData name="Sarah Gothard" userId="0e53f415fda5f162" providerId="LiveId" clId="{4BC950FE-5D26-4EFC-8F14-E283B56A1C20}" dt="2022-07-17T00:39:08.789" v="48" actId="26606"/>
          <ac:spMkLst>
            <pc:docMk/>
            <pc:sldMk cId="2834910674" sldId="269"/>
            <ac:spMk id="13" creationId="{CB44330D-EA18-4254-AA95-EB49948539B8}"/>
          </ac:spMkLst>
        </pc:spChg>
        <pc:spChg chg="add">
          <ac:chgData name="Sarah Gothard" userId="0e53f415fda5f162" providerId="LiveId" clId="{4BC950FE-5D26-4EFC-8F14-E283B56A1C20}" dt="2022-07-17T00:39:29.099" v="51" actId="26606"/>
          <ac:spMkLst>
            <pc:docMk/>
            <pc:sldMk cId="2834910674" sldId="269"/>
            <ac:spMk id="15" creationId="{CB44330D-EA18-4254-AA95-EB49948539B8}"/>
          </ac:spMkLst>
        </pc:spChg>
        <pc:picChg chg="add del mod">
          <ac:chgData name="Sarah Gothard" userId="0e53f415fda5f162" providerId="LiveId" clId="{4BC950FE-5D26-4EFC-8F14-E283B56A1C20}" dt="2022-07-17T00:39:24.610" v="49" actId="478"/>
          <ac:picMkLst>
            <pc:docMk/>
            <pc:sldMk cId="2834910674" sldId="269"/>
            <ac:picMk id="6" creationId="{C3851A13-B814-4CA6-B910-5286557F905E}"/>
          </ac:picMkLst>
        </pc:picChg>
        <pc:picChg chg="add mod">
          <ac:chgData name="Sarah Gothard" userId="0e53f415fda5f162" providerId="LiveId" clId="{4BC950FE-5D26-4EFC-8F14-E283B56A1C20}" dt="2022-07-17T00:39:29.099" v="51" actId="26606"/>
          <ac:picMkLst>
            <pc:docMk/>
            <pc:sldMk cId="2834910674" sldId="269"/>
            <ac:picMk id="8" creationId="{40023FC0-0AE6-472C-8D43-A61046EDCAF6}"/>
          </ac:picMkLst>
        </pc:picChg>
      </pc:sldChg>
      <pc:sldChg chg="addSp delSp modSp new mod setBg">
        <pc:chgData name="Sarah Gothard" userId="0e53f415fda5f162" providerId="LiveId" clId="{4BC950FE-5D26-4EFC-8F14-E283B56A1C20}" dt="2022-07-17T00:42:33.240" v="59" actId="26606"/>
        <pc:sldMkLst>
          <pc:docMk/>
          <pc:sldMk cId="2819159223" sldId="270"/>
        </pc:sldMkLst>
        <pc:spChg chg="add del">
          <ac:chgData name="Sarah Gothard" userId="0e53f415fda5f162" providerId="LiveId" clId="{4BC950FE-5D26-4EFC-8F14-E283B56A1C20}" dt="2022-07-17T00:42:33.240" v="59" actId="26606"/>
          <ac:spMkLst>
            <pc:docMk/>
            <pc:sldMk cId="2819159223" sldId="270"/>
            <ac:spMk id="2" creationId="{AF606BC6-96B2-4180-A33F-00741F251C77}"/>
          </ac:spMkLst>
        </pc:spChg>
        <pc:spChg chg="add del">
          <ac:chgData name="Sarah Gothard" userId="0e53f415fda5f162" providerId="LiveId" clId="{4BC950FE-5D26-4EFC-8F14-E283B56A1C20}" dt="2022-07-17T00:42:33.240" v="59" actId="26606"/>
          <ac:spMkLst>
            <pc:docMk/>
            <pc:sldMk cId="2819159223" sldId="270"/>
            <ac:spMk id="3" creationId="{7C6D16F0-D920-4813-8121-4D9555C450F5}"/>
          </ac:spMkLst>
        </pc:spChg>
        <pc:spChg chg="mod ord">
          <ac:chgData name="Sarah Gothard" userId="0e53f415fda5f162" providerId="LiveId" clId="{4BC950FE-5D26-4EFC-8F14-E283B56A1C20}" dt="2022-07-17T00:42:33.240" v="59" actId="26606"/>
          <ac:spMkLst>
            <pc:docMk/>
            <pc:sldMk cId="2819159223" sldId="270"/>
            <ac:spMk id="4" creationId="{F9CA690A-5961-4288-A70D-336BE172901F}"/>
          </ac:spMkLst>
        </pc:spChg>
        <pc:spChg chg="add">
          <ac:chgData name="Sarah Gothard" userId="0e53f415fda5f162" providerId="LiveId" clId="{4BC950FE-5D26-4EFC-8F14-E283B56A1C20}" dt="2022-07-17T00:42:33.240" v="59" actId="26606"/>
          <ac:spMkLst>
            <pc:docMk/>
            <pc:sldMk cId="2819159223" sldId="270"/>
            <ac:spMk id="10" creationId="{32BC26D8-82FB-445E-AA49-62A77D7C1EE0}"/>
          </ac:spMkLst>
        </pc:spChg>
        <pc:spChg chg="add del">
          <ac:chgData name="Sarah Gothard" userId="0e53f415fda5f162" providerId="LiveId" clId="{4BC950FE-5D26-4EFC-8F14-E283B56A1C20}" dt="2022-07-17T00:42:15.737" v="56" actId="26606"/>
          <ac:spMkLst>
            <pc:docMk/>
            <pc:sldMk cId="2819159223" sldId="270"/>
            <ac:spMk id="11" creationId="{32BC26D8-82FB-445E-AA49-62A77D7C1EE0}"/>
          </ac:spMkLst>
        </pc:spChg>
        <pc:spChg chg="add del">
          <ac:chgData name="Sarah Gothard" userId="0e53f415fda5f162" providerId="LiveId" clId="{4BC950FE-5D26-4EFC-8F14-E283B56A1C20}" dt="2022-07-17T00:42:15.737" v="56" actId="26606"/>
          <ac:spMkLst>
            <pc:docMk/>
            <pc:sldMk cId="2819159223" sldId="270"/>
            <ac:spMk id="13" creationId="{CB44330D-EA18-4254-AA95-EB49948539B8}"/>
          </ac:spMkLst>
        </pc:spChg>
        <pc:spChg chg="add">
          <ac:chgData name="Sarah Gothard" userId="0e53f415fda5f162" providerId="LiveId" clId="{4BC950FE-5D26-4EFC-8F14-E283B56A1C20}" dt="2022-07-17T00:42:33.240" v="59" actId="26606"/>
          <ac:spMkLst>
            <pc:docMk/>
            <pc:sldMk cId="2819159223" sldId="270"/>
            <ac:spMk id="15" creationId="{CB44330D-EA18-4254-AA95-EB49948539B8}"/>
          </ac:spMkLst>
        </pc:spChg>
        <pc:picChg chg="add del mod">
          <ac:chgData name="Sarah Gothard" userId="0e53f415fda5f162" providerId="LiveId" clId="{4BC950FE-5D26-4EFC-8F14-E283B56A1C20}" dt="2022-07-17T00:42:29.196" v="57" actId="478"/>
          <ac:picMkLst>
            <pc:docMk/>
            <pc:sldMk cId="2819159223" sldId="270"/>
            <ac:picMk id="6" creationId="{046D212A-465F-4DE0-85CB-B5139E80DF37}"/>
          </ac:picMkLst>
        </pc:picChg>
        <pc:picChg chg="add mod">
          <ac:chgData name="Sarah Gothard" userId="0e53f415fda5f162" providerId="LiveId" clId="{4BC950FE-5D26-4EFC-8F14-E283B56A1C20}" dt="2022-07-17T00:42:33.240" v="59" actId="26606"/>
          <ac:picMkLst>
            <pc:docMk/>
            <pc:sldMk cId="2819159223" sldId="270"/>
            <ac:picMk id="8" creationId="{2E1AE57A-6B66-48BD-8885-E375A89C345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61D643A4-2C41-4D8F-93E0-C27B0ADCF4B8}" type="datetime1">
              <a:rPr lang="en-US" smtClean="0"/>
              <a:t>7/16/2022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56E43F47-8528-4A70-BB5C-AD6589F1239E}" type="datetime1">
              <a:rPr lang="en-US" smtClean="0"/>
              <a:t>7/16/2022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DB4F5007-3332-4A27-B182-B02EAD658930}" type="datetime1">
              <a:rPr lang="en-US" smtClean="0"/>
              <a:t>7/16/2022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6227F777-4CDB-474B-8D2C-E1917AE929BC}" type="datetime1">
              <a:rPr lang="en-US" smtClean="0"/>
              <a:t>7/16/2022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850A9227-072E-4D99-A323-3D5D967CAC22}" type="datetime1">
              <a:rPr lang="en-US" smtClean="0"/>
              <a:t>7/16/2022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5723806C-1452-412B-8FEB-F9F8F153A40E}" type="datetime1">
              <a:rPr lang="en-US" smtClean="0"/>
              <a:t>7/16/2022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AB32AD9C-71AF-4EEB-9F5D-C3BB37CED131}" type="datetime1">
              <a:rPr lang="en-US" smtClean="0"/>
              <a:t>7/16/2022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889AA6AF-19D1-438C-89D0-42204B5CEF48}" type="datetime1">
              <a:rPr lang="en-US" smtClean="0"/>
              <a:t>7/16/2022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3700649E-E826-4340-AEEF-DB6A2B1AAF27}" type="datetime1">
              <a:rPr lang="en-US" smtClean="0"/>
              <a:t>7/16/2022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688ECFE4-9E46-439B-8AD3-0A60CE450A83}" type="datetime1">
              <a:rPr lang="en-US" smtClean="0"/>
              <a:t>7/16/2022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8EE56382-DA8B-439D-AAEA-45989A513317}" type="datetime1">
              <a:rPr lang="en-US" smtClean="0"/>
              <a:t>7/16/2022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 2015 Declaring Glory. This hymn may be freely reproduced and distributed but NOT sold for profit.</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4484A-B919-4F70-BFAF-C337B01BF7F2}" type="datetime1">
              <a:rPr lang="en-US" smtClean="0"/>
              <a:t>7/16/2022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2015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with medium confidence">
            <a:extLst>
              <a:ext uri="{FF2B5EF4-FFF2-40B4-BE49-F238E27FC236}">
                <a16:creationId xmlns:a16="http://schemas.microsoft.com/office/drawing/2014/main" id="{101943E1-A102-4D66-864E-8439AABF14EC}"/>
              </a:ext>
            </a:extLst>
          </p:cNvPr>
          <p:cNvPicPr>
            <a:picLocks noChangeAspect="1"/>
          </p:cNvPicPr>
          <p:nvPr/>
        </p:nvPicPr>
        <p:blipFill>
          <a:blip r:embed="rId3"/>
          <a:stretch>
            <a:fillRect/>
          </a:stretch>
        </p:blipFill>
        <p:spPr>
          <a:xfrm>
            <a:off x="643467" y="2583858"/>
            <a:ext cx="10905066" cy="1690283"/>
          </a:xfrm>
          <a:prstGeom prst="rect">
            <a:avLst/>
          </a:prstGeom>
        </p:spPr>
      </p:pic>
      <p:sp>
        <p:nvSpPr>
          <p:cNvPr id="5" name="Footer Placeholder 4">
            <a:extLst>
              <a:ext uri="{FF2B5EF4-FFF2-40B4-BE49-F238E27FC236}">
                <a16:creationId xmlns:a16="http://schemas.microsoft.com/office/drawing/2014/main" id="{877935DE-0FED-4D49-8ABF-9B4A2100D4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80B59DBA-3F94-4C14-A6FD-ED2D1C887D28}"/>
              </a:ext>
            </a:extLst>
          </p:cNvPr>
          <p:cNvPicPr>
            <a:picLocks noGrp="1" noChangeAspect="1"/>
          </p:cNvPicPr>
          <p:nvPr>
            <p:ph idx="1"/>
          </p:nvPr>
        </p:nvPicPr>
        <p:blipFill>
          <a:blip r:embed="rId2"/>
          <a:stretch>
            <a:fillRect/>
          </a:stretch>
        </p:blipFill>
        <p:spPr>
          <a:xfrm>
            <a:off x="643467" y="1943185"/>
            <a:ext cx="10905066" cy="2971630"/>
          </a:xfrm>
          <a:prstGeom prst="rect">
            <a:avLst/>
          </a:prstGeom>
        </p:spPr>
      </p:pic>
      <p:sp>
        <p:nvSpPr>
          <p:cNvPr id="4" name="Footer Placeholder 3">
            <a:extLst>
              <a:ext uri="{FF2B5EF4-FFF2-40B4-BE49-F238E27FC236}">
                <a16:creationId xmlns:a16="http://schemas.microsoft.com/office/drawing/2014/main" id="{84A3D8BC-55DF-4CBE-840A-A9C04D6308F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1441367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8B75EA2-4DC8-40F8-B214-5FC93A6B2EE8}"/>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A4EF32FA-9402-47EC-84E0-A0F25AAE02A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1348035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Content Placeholder 18">
            <a:extLst>
              <a:ext uri="{FF2B5EF4-FFF2-40B4-BE49-F238E27FC236}">
                <a16:creationId xmlns:a16="http://schemas.microsoft.com/office/drawing/2014/main" id="{94ED2332-63CB-4FF2-9F71-EF442D467239}"/>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92C6AF3D-A61E-478B-84B3-DF500542DD7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335043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FF2E1178-E92C-42EA-A5E3-155408D6F5E9}"/>
              </a:ext>
            </a:extLst>
          </p:cNvPr>
          <p:cNvPicPr>
            <a:picLocks noGrp="1" noChangeAspect="1"/>
          </p:cNvPicPr>
          <p:nvPr>
            <p:ph idx="1"/>
          </p:nvPr>
        </p:nvPicPr>
        <p:blipFill>
          <a:blip r:embed="rId2"/>
          <a:stretch>
            <a:fillRect/>
          </a:stretch>
        </p:blipFill>
        <p:spPr>
          <a:xfrm>
            <a:off x="643467" y="729997"/>
            <a:ext cx="10905066" cy="5398006"/>
          </a:xfrm>
          <a:prstGeom prst="rect">
            <a:avLst/>
          </a:prstGeom>
        </p:spPr>
      </p:pic>
      <p:sp>
        <p:nvSpPr>
          <p:cNvPr id="4" name="Footer Placeholder 3">
            <a:extLst>
              <a:ext uri="{FF2B5EF4-FFF2-40B4-BE49-F238E27FC236}">
                <a16:creationId xmlns:a16="http://schemas.microsoft.com/office/drawing/2014/main" id="{8F8DF09A-BEB4-48D4-8DC4-0932CA09F12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3737563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Content Placeholder 10">
            <a:extLst>
              <a:ext uri="{FF2B5EF4-FFF2-40B4-BE49-F238E27FC236}">
                <a16:creationId xmlns:a16="http://schemas.microsoft.com/office/drawing/2014/main" id="{B80681BF-34AE-42EF-AC25-EB1DB3453867}"/>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5" name="Footer Placeholder 4">
            <a:extLst>
              <a:ext uri="{FF2B5EF4-FFF2-40B4-BE49-F238E27FC236}">
                <a16:creationId xmlns:a16="http://schemas.microsoft.com/office/drawing/2014/main" id="{A8DABD8D-1C0D-49A7-A540-1D5D5F9DDB7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A62B4B88-F553-4E4A-83BA-23C7502C042E}"/>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BE4D089C-92DC-41AF-8823-EA74C6F0369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2947010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FF2E1178-E92C-42EA-A5E3-155408D6F5E9}"/>
              </a:ext>
            </a:extLst>
          </p:cNvPr>
          <p:cNvPicPr>
            <a:picLocks noGrp="1" noChangeAspect="1"/>
          </p:cNvPicPr>
          <p:nvPr>
            <p:ph idx="1"/>
          </p:nvPr>
        </p:nvPicPr>
        <p:blipFill>
          <a:blip r:embed="rId2"/>
          <a:stretch>
            <a:fillRect/>
          </a:stretch>
        </p:blipFill>
        <p:spPr>
          <a:xfrm>
            <a:off x="643467" y="729997"/>
            <a:ext cx="10905066" cy="5398006"/>
          </a:xfrm>
          <a:prstGeom prst="rect">
            <a:avLst/>
          </a:prstGeom>
        </p:spPr>
      </p:pic>
      <p:sp>
        <p:nvSpPr>
          <p:cNvPr id="4" name="Footer Placeholder 3">
            <a:extLst>
              <a:ext uri="{FF2B5EF4-FFF2-40B4-BE49-F238E27FC236}">
                <a16:creationId xmlns:a16="http://schemas.microsoft.com/office/drawing/2014/main" id="{8F8DF09A-BEB4-48D4-8DC4-0932CA09F12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3024531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BE58AD3-AE99-4FB7-9B4A-F446C8FC1783}"/>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97A7F6A9-3AFC-475B-9746-D0B28CC80AB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671249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40023FC0-0AE6-472C-8D43-A61046EDCAF6}"/>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3C0C87DC-D114-4D9A-B275-E455A5F92D1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2834910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2E1AE57A-6B66-48BD-8885-E375A89C3450}"/>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F9CA690A-5961-4288-A70D-336BE172901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2819159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6DDF501-7218-45EA-8310-9925DCEB7773}"/>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22D663F6-1545-4C31-A11D-463B82732F3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744521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BE2C9CF-E20A-4A49-AF26-17CA68BEC7F7}"/>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1C8648E9-8F52-4DE5-9585-2DAB9D15288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2015 Declaring Glory. This hymn may be freely reproduced and distributed but NOT sold for profit.</a:t>
            </a:r>
          </a:p>
        </p:txBody>
      </p:sp>
    </p:spTree>
    <p:extLst>
      <p:ext uri="{BB962C8B-B14F-4D97-AF65-F5344CB8AC3E}">
        <p14:creationId xmlns:p14="http://schemas.microsoft.com/office/powerpoint/2010/main" val="817620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TotalTime>
  <Words>290</Words>
  <Application>Microsoft Office PowerPoint</Application>
  <PresentationFormat>Widescreen</PresentationFormat>
  <Paragraphs>15</Paragraphs>
  <Slides>13</Slides>
  <Notes>1</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5</cp:revision>
  <dcterms:created xsi:type="dcterms:W3CDTF">2022-06-19T13:22:34Z</dcterms:created>
  <dcterms:modified xsi:type="dcterms:W3CDTF">2022-07-17T00:43:06Z</dcterms:modified>
</cp:coreProperties>
</file>