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105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98819F-9FF3-41DE-84CB-E4A904CC6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C24C242-17DD-48C0-8382-6E35FDB93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56BF45-9706-4AD1-AC1E-0340146E5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BA0F7A-2633-4C04-9EC4-B6733831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058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5FD467-0516-4D22-84E2-07D3C014C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E81E6-295B-4F3B-B863-34E85984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305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56BF45-9706-4AD1-AC1E-0340146E5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BA0F7A-2633-4C04-9EC4-B6733831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7028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9775449-7FBA-45D6-9526-2E39BAD4F8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518FA-A2A5-4029-9CF9-2E2A6F9A9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735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56BF45-9706-4AD1-AC1E-0340146E5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BA0F7A-2633-4C04-9EC4-B6733831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8962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8</cp:revision>
  <dcterms:created xsi:type="dcterms:W3CDTF">2019-10-04T01:52:07Z</dcterms:created>
  <dcterms:modified xsi:type="dcterms:W3CDTF">2022-11-29T21:04:10Z</dcterms:modified>
</cp:coreProperties>
</file>