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22FD6-973B-4455-8BCB-B36F5A88414C}" v="10" dt="2021-06-05T02:46:28.62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7122FD6-973B-4455-8BCB-B36F5A88414C}"/>
    <pc:docChg chg="custSel addSld delSld modSld">
      <pc:chgData name="Sarah Gothard" userId="0e53f415fda5f162" providerId="LiveId" clId="{27122FD6-973B-4455-8BCB-B36F5A88414C}" dt="2021-06-05T02:48:03.150" v="41" actId="47"/>
      <pc:docMkLst>
        <pc:docMk/>
      </pc:docMkLst>
      <pc:sldChg chg="addSp delSp modSp mod">
        <pc:chgData name="Sarah Gothard" userId="0e53f415fda5f162" providerId="LiveId" clId="{27122FD6-973B-4455-8BCB-B36F5A88414C}" dt="2021-06-05T02:42:14.031" v="4" actId="26606"/>
        <pc:sldMkLst>
          <pc:docMk/>
          <pc:sldMk cId="2211167003" sldId="257"/>
        </pc:sldMkLst>
        <pc:spChg chg="ord">
          <ac:chgData name="Sarah Gothard" userId="0e53f415fda5f162" providerId="LiveId" clId="{27122FD6-973B-4455-8BCB-B36F5A88414C}" dt="2021-06-05T02:42:14.031" v="4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7122FD6-973B-4455-8BCB-B36F5A88414C}" dt="2021-06-05T02:42:14.031" v="4" actId="26606"/>
          <ac:spMkLst>
            <pc:docMk/>
            <pc:sldMk cId="2211167003" sldId="257"/>
            <ac:spMk id="100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4.031" v="4" actId="26606"/>
          <ac:spMkLst>
            <pc:docMk/>
            <pc:sldMk cId="2211167003" sldId="257"/>
            <ac:spMk id="102" creationId="{CB44330D-EA18-4254-AA95-EB49948539B8}"/>
          </ac:spMkLst>
        </pc:spChg>
        <pc:spChg chg="add">
          <ac:chgData name="Sarah Gothard" userId="0e53f415fda5f162" providerId="LiveId" clId="{27122FD6-973B-4455-8BCB-B36F5A88414C}" dt="2021-06-05T02:42:14.031" v="4" actId="26606"/>
          <ac:spMkLst>
            <pc:docMk/>
            <pc:sldMk cId="2211167003" sldId="257"/>
            <ac:spMk id="107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2:14.031" v="4" actId="26606"/>
          <ac:spMkLst>
            <pc:docMk/>
            <pc:sldMk cId="2211167003" sldId="257"/>
            <ac:spMk id="109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2:14.031" v="4" actId="26606"/>
          <ac:picMkLst>
            <pc:docMk/>
            <pc:sldMk cId="2211167003" sldId="257"/>
            <ac:picMk id="3" creationId="{1A5985B7-579F-4B36-9DC1-0808D3CD358E}"/>
          </ac:picMkLst>
        </pc:picChg>
        <pc:picChg chg="del">
          <ac:chgData name="Sarah Gothard" userId="0e53f415fda5f162" providerId="LiveId" clId="{27122FD6-973B-4455-8BCB-B36F5A88414C}" dt="2021-06-05T02:40:58.126" v="0" actId="478"/>
          <ac:picMkLst>
            <pc:docMk/>
            <pc:sldMk cId="2211167003" sldId="257"/>
            <ac:picMk id="4" creationId="{7F80944D-5577-46E9-963D-A69395AEF395}"/>
          </ac:picMkLst>
        </pc:picChg>
      </pc:sldChg>
      <pc:sldChg chg="addSp delSp modSp mod">
        <pc:chgData name="Sarah Gothard" userId="0e53f415fda5f162" providerId="LiveId" clId="{27122FD6-973B-4455-8BCB-B36F5A88414C}" dt="2021-06-05T02:42:42.886" v="18" actId="26606"/>
        <pc:sldMkLst>
          <pc:docMk/>
          <pc:sldMk cId="1762072195" sldId="274"/>
        </pc:sldMkLst>
        <pc:spChg chg="ord">
          <ac:chgData name="Sarah Gothard" userId="0e53f415fda5f162" providerId="LiveId" clId="{27122FD6-973B-4455-8BCB-B36F5A88414C}" dt="2021-06-05T02:42:42.886" v="18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27122FD6-973B-4455-8BCB-B36F5A88414C}" dt="2021-06-05T02:42:42.886" v="18" actId="26606"/>
          <ac:spMkLst>
            <pc:docMk/>
            <pc:sldMk cId="1762072195" sldId="274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42.886" v="18" actId="26606"/>
          <ac:spMkLst>
            <pc:docMk/>
            <pc:sldMk cId="1762072195" sldId="274"/>
            <ac:spMk id="98" creationId="{CB44330D-EA18-4254-AA95-EB49948539B8}"/>
          </ac:spMkLst>
        </pc:spChg>
        <pc:spChg chg="add">
          <ac:chgData name="Sarah Gothard" userId="0e53f415fda5f162" providerId="LiveId" clId="{27122FD6-973B-4455-8BCB-B36F5A88414C}" dt="2021-06-05T02:42:42.886" v="18" actId="26606"/>
          <ac:spMkLst>
            <pc:docMk/>
            <pc:sldMk cId="1762072195" sldId="274"/>
            <ac:spMk id="103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2:42.886" v="18" actId="26606"/>
          <ac:spMkLst>
            <pc:docMk/>
            <pc:sldMk cId="1762072195" sldId="274"/>
            <ac:spMk id="105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2:42.886" v="18" actId="26606"/>
          <ac:picMkLst>
            <pc:docMk/>
            <pc:sldMk cId="1762072195" sldId="274"/>
            <ac:picMk id="3" creationId="{27CF70EB-E58F-4972-B4E2-2513D78F351C}"/>
          </ac:picMkLst>
        </pc:picChg>
        <pc:picChg chg="del">
          <ac:chgData name="Sarah Gothard" userId="0e53f415fda5f162" providerId="LiveId" clId="{27122FD6-973B-4455-8BCB-B36F5A88414C}" dt="2021-06-05T02:40:59.506" v="1" actId="478"/>
          <ac:picMkLst>
            <pc:docMk/>
            <pc:sldMk cId="1762072195" sldId="274"/>
            <ac:picMk id="7" creationId="{8A502D6D-53EF-4936-BD92-25B798B51AE0}"/>
          </ac:picMkLst>
        </pc:picChg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1714871443" sldId="275"/>
        </pc:sldMkLst>
      </pc:sldChg>
      <pc:sldChg chg="addSp delSp modSp add mod setBg delDesignElem">
        <pc:chgData name="Sarah Gothard" userId="0e53f415fda5f162" providerId="LiveId" clId="{27122FD6-973B-4455-8BCB-B36F5A88414C}" dt="2021-06-05T02:44:03.350" v="20" actId="26606"/>
        <pc:sldMkLst>
          <pc:docMk/>
          <pc:sldMk cId="2143098447" sldId="275"/>
        </pc:sldMkLst>
        <pc:spChg chg="ord">
          <ac:chgData name="Sarah Gothard" userId="0e53f415fda5f162" providerId="LiveId" clId="{27122FD6-973B-4455-8BCB-B36F5A88414C}" dt="2021-06-05T02:44:03.350" v="20" actId="26606"/>
          <ac:spMkLst>
            <pc:docMk/>
            <pc:sldMk cId="2143098447" sldId="275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4:03.350" v="20" actId="26606"/>
          <ac:spMkLst>
            <pc:docMk/>
            <pc:sldMk cId="2143098447" sldId="275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4:03.350" v="20" actId="26606"/>
          <ac:spMkLst>
            <pc:docMk/>
            <pc:sldMk cId="2143098447" sldId="275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5.973" v="6"/>
          <ac:spMkLst>
            <pc:docMk/>
            <pc:sldMk cId="2143098447" sldId="275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5.973" v="6"/>
          <ac:spMkLst>
            <pc:docMk/>
            <pc:sldMk cId="2143098447" sldId="275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4:03.350" v="20" actId="26606"/>
          <ac:picMkLst>
            <pc:docMk/>
            <pc:sldMk cId="2143098447" sldId="275"/>
            <ac:picMk id="3" creationId="{7E3551B7-5FA0-4027-A0F1-442DB488BA99}"/>
          </ac:picMkLst>
        </pc:picChg>
      </pc:sldChg>
      <pc:sldChg chg="addSp delSp modSp add mod setBg delDesignElem">
        <pc:chgData name="Sarah Gothard" userId="0e53f415fda5f162" providerId="LiveId" clId="{27122FD6-973B-4455-8BCB-B36F5A88414C}" dt="2021-06-05T02:44:28.824" v="22" actId="26606"/>
        <pc:sldMkLst>
          <pc:docMk/>
          <pc:sldMk cId="2665845700" sldId="276"/>
        </pc:sldMkLst>
        <pc:spChg chg="ord">
          <ac:chgData name="Sarah Gothard" userId="0e53f415fda5f162" providerId="LiveId" clId="{27122FD6-973B-4455-8BCB-B36F5A88414C}" dt="2021-06-05T02:44:28.824" v="22" actId="26606"/>
          <ac:spMkLst>
            <pc:docMk/>
            <pc:sldMk cId="2665845700" sldId="276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4:28.824" v="22" actId="26606"/>
          <ac:spMkLst>
            <pc:docMk/>
            <pc:sldMk cId="2665845700" sldId="276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4:28.824" v="22" actId="26606"/>
          <ac:spMkLst>
            <pc:docMk/>
            <pc:sldMk cId="2665845700" sldId="276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6.117" v="8"/>
          <ac:spMkLst>
            <pc:docMk/>
            <pc:sldMk cId="2665845700" sldId="276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6.117" v="8"/>
          <ac:spMkLst>
            <pc:docMk/>
            <pc:sldMk cId="2665845700" sldId="276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4:28.824" v="22" actId="26606"/>
          <ac:picMkLst>
            <pc:docMk/>
            <pc:sldMk cId="2665845700" sldId="276"/>
            <ac:picMk id="3" creationId="{20DC6628-B9EC-4330-8208-A4837F766B0F}"/>
          </ac:picMkLst>
        </pc:picChg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4166742922" sldId="276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408392247" sldId="277"/>
        </pc:sldMkLst>
      </pc:sldChg>
      <pc:sldChg chg="addSp delSp modSp add mod setBg delDesignElem">
        <pc:chgData name="Sarah Gothard" userId="0e53f415fda5f162" providerId="LiveId" clId="{27122FD6-973B-4455-8BCB-B36F5A88414C}" dt="2021-06-05T02:46:22.710" v="28" actId="26606"/>
        <pc:sldMkLst>
          <pc:docMk/>
          <pc:sldMk cId="3769143697" sldId="277"/>
        </pc:sldMkLst>
        <pc:spChg chg="ord">
          <ac:chgData name="Sarah Gothard" userId="0e53f415fda5f162" providerId="LiveId" clId="{27122FD6-973B-4455-8BCB-B36F5A88414C}" dt="2021-06-05T02:46:22.710" v="28" actId="26606"/>
          <ac:spMkLst>
            <pc:docMk/>
            <pc:sldMk cId="3769143697" sldId="277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6:22.710" v="28" actId="26606"/>
          <ac:spMkLst>
            <pc:docMk/>
            <pc:sldMk cId="3769143697" sldId="277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6:22.710" v="28" actId="26606"/>
          <ac:spMkLst>
            <pc:docMk/>
            <pc:sldMk cId="3769143697" sldId="277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6.356" v="10"/>
          <ac:spMkLst>
            <pc:docMk/>
            <pc:sldMk cId="3769143697" sldId="277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6.356" v="10"/>
          <ac:spMkLst>
            <pc:docMk/>
            <pc:sldMk cId="3769143697" sldId="277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6:22.710" v="28" actId="26606"/>
          <ac:picMkLst>
            <pc:docMk/>
            <pc:sldMk cId="3769143697" sldId="277"/>
            <ac:picMk id="3" creationId="{BB952AFD-CC08-42AE-B83A-DF047FE91B7F}"/>
          </ac:picMkLst>
        </pc:picChg>
      </pc:sldChg>
      <pc:sldChg chg="addSp delSp modSp add mod setBg delDesignElem">
        <pc:chgData name="Sarah Gothard" userId="0e53f415fda5f162" providerId="LiveId" clId="{27122FD6-973B-4455-8BCB-B36F5A88414C}" dt="2021-06-05T02:45:34.709" v="24" actId="26606"/>
        <pc:sldMkLst>
          <pc:docMk/>
          <pc:sldMk cId="769198654" sldId="278"/>
        </pc:sldMkLst>
        <pc:spChg chg="ord">
          <ac:chgData name="Sarah Gothard" userId="0e53f415fda5f162" providerId="LiveId" clId="{27122FD6-973B-4455-8BCB-B36F5A88414C}" dt="2021-06-05T02:45:34.709" v="24" actId="26606"/>
          <ac:spMkLst>
            <pc:docMk/>
            <pc:sldMk cId="769198654" sldId="278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5:34.709" v="24" actId="26606"/>
          <ac:spMkLst>
            <pc:docMk/>
            <pc:sldMk cId="769198654" sldId="278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5:34.709" v="24" actId="26606"/>
          <ac:spMkLst>
            <pc:docMk/>
            <pc:sldMk cId="769198654" sldId="278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6.439" v="12"/>
          <ac:spMkLst>
            <pc:docMk/>
            <pc:sldMk cId="769198654" sldId="278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6.439" v="12"/>
          <ac:spMkLst>
            <pc:docMk/>
            <pc:sldMk cId="769198654" sldId="278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5:34.709" v="24" actId="26606"/>
          <ac:picMkLst>
            <pc:docMk/>
            <pc:sldMk cId="769198654" sldId="278"/>
            <ac:picMk id="3" creationId="{94BBFA02-D01E-4E5B-961E-03F09E5CCA2F}"/>
          </ac:picMkLst>
        </pc:picChg>
      </pc:sldChg>
      <pc:sldChg chg="addSp delSp modSp add mod setBg delDesignElem">
        <pc:chgData name="Sarah Gothard" userId="0e53f415fda5f162" providerId="LiveId" clId="{27122FD6-973B-4455-8BCB-B36F5A88414C}" dt="2021-06-05T02:45:51.880" v="26" actId="26606"/>
        <pc:sldMkLst>
          <pc:docMk/>
          <pc:sldMk cId="1646456863" sldId="279"/>
        </pc:sldMkLst>
        <pc:spChg chg="ord">
          <ac:chgData name="Sarah Gothard" userId="0e53f415fda5f162" providerId="LiveId" clId="{27122FD6-973B-4455-8BCB-B36F5A88414C}" dt="2021-06-05T02:45:51.880" v="26" actId="26606"/>
          <ac:spMkLst>
            <pc:docMk/>
            <pc:sldMk cId="1646456863" sldId="279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5:51.880" v="26" actId="26606"/>
          <ac:spMkLst>
            <pc:docMk/>
            <pc:sldMk cId="1646456863" sldId="279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5:51.880" v="26" actId="26606"/>
          <ac:spMkLst>
            <pc:docMk/>
            <pc:sldMk cId="1646456863" sldId="279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6.593" v="14"/>
          <ac:spMkLst>
            <pc:docMk/>
            <pc:sldMk cId="1646456863" sldId="279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6.593" v="14"/>
          <ac:spMkLst>
            <pc:docMk/>
            <pc:sldMk cId="1646456863" sldId="279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5:51.880" v="26" actId="26606"/>
          <ac:picMkLst>
            <pc:docMk/>
            <pc:sldMk cId="1646456863" sldId="279"/>
            <ac:picMk id="3" creationId="{5B7BA4E8-F559-4DFA-A2AB-79F82BF27F9B}"/>
          </ac:picMkLst>
        </pc:picChg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1665811976" sldId="279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1780624320" sldId="280"/>
        </pc:sldMkLst>
      </pc:sldChg>
      <pc:sldChg chg="addSp delSp modSp add mod setBg delDesignElem">
        <pc:chgData name="Sarah Gothard" userId="0e53f415fda5f162" providerId="LiveId" clId="{27122FD6-973B-4455-8BCB-B36F5A88414C}" dt="2021-06-05T02:46:59.143" v="34" actId="26606"/>
        <pc:sldMkLst>
          <pc:docMk/>
          <pc:sldMk cId="3478526153" sldId="280"/>
        </pc:sldMkLst>
        <pc:spChg chg="ord">
          <ac:chgData name="Sarah Gothard" userId="0e53f415fda5f162" providerId="LiveId" clId="{27122FD6-973B-4455-8BCB-B36F5A88414C}" dt="2021-06-05T02:46:59.143" v="34" actId="26606"/>
          <ac:spMkLst>
            <pc:docMk/>
            <pc:sldMk cId="3478526153" sldId="280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6:59.143" v="34" actId="26606"/>
          <ac:spMkLst>
            <pc:docMk/>
            <pc:sldMk cId="3478526153" sldId="280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6:59.143" v="34" actId="26606"/>
          <ac:spMkLst>
            <pc:docMk/>
            <pc:sldMk cId="3478526153" sldId="280"/>
            <ac:spMk id="11" creationId="{CB44330D-EA18-4254-AA95-EB49948539B8}"/>
          </ac:spMkLst>
        </pc:spChg>
        <pc:spChg chg="del">
          <ac:chgData name="Sarah Gothard" userId="0e53f415fda5f162" providerId="LiveId" clId="{27122FD6-973B-4455-8BCB-B36F5A88414C}" dt="2021-06-05T02:42:16.761" v="16"/>
          <ac:spMkLst>
            <pc:docMk/>
            <pc:sldMk cId="3478526153" sldId="280"/>
            <ac:spMk id="97" creationId="{32BC26D8-82FB-445E-AA49-62A77D7C1EE0}"/>
          </ac:spMkLst>
        </pc:spChg>
        <pc:spChg chg="del">
          <ac:chgData name="Sarah Gothard" userId="0e53f415fda5f162" providerId="LiveId" clId="{27122FD6-973B-4455-8BCB-B36F5A88414C}" dt="2021-06-05T02:42:16.761" v="16"/>
          <ac:spMkLst>
            <pc:docMk/>
            <pc:sldMk cId="3478526153" sldId="280"/>
            <ac:spMk id="98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6:59.143" v="34" actId="26606"/>
          <ac:picMkLst>
            <pc:docMk/>
            <pc:sldMk cId="3478526153" sldId="280"/>
            <ac:picMk id="3" creationId="{249D4EE2-5BF9-46BA-8F1D-CACF50BB7933}"/>
          </ac:picMkLst>
        </pc:picChg>
      </pc:sldChg>
      <pc:sldChg chg="addSp modSp add mod setBg">
        <pc:chgData name="Sarah Gothard" userId="0e53f415fda5f162" providerId="LiveId" clId="{27122FD6-973B-4455-8BCB-B36F5A88414C}" dt="2021-06-05T02:47:15.852" v="36" actId="26606"/>
        <pc:sldMkLst>
          <pc:docMk/>
          <pc:sldMk cId="524937792" sldId="281"/>
        </pc:sldMkLst>
        <pc:spChg chg="ord">
          <ac:chgData name="Sarah Gothard" userId="0e53f415fda5f162" providerId="LiveId" clId="{27122FD6-973B-4455-8BCB-B36F5A88414C}" dt="2021-06-05T02:47:15.852" v="36" actId="26606"/>
          <ac:spMkLst>
            <pc:docMk/>
            <pc:sldMk cId="524937792" sldId="281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7:15.852" v="36" actId="26606"/>
          <ac:spMkLst>
            <pc:docMk/>
            <pc:sldMk cId="524937792" sldId="281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7:15.852" v="36" actId="26606"/>
          <ac:spMkLst>
            <pc:docMk/>
            <pc:sldMk cId="524937792" sldId="281"/>
            <ac:spMk id="11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7:15.852" v="36" actId="26606"/>
          <ac:picMkLst>
            <pc:docMk/>
            <pc:sldMk cId="524937792" sldId="281"/>
            <ac:picMk id="3" creationId="{97D66FCD-AEB7-48D5-9309-8E65DAF6377D}"/>
          </ac:picMkLst>
        </pc:picChg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3080805750" sldId="281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2473703804" sldId="282"/>
        </pc:sldMkLst>
      </pc:sldChg>
      <pc:sldChg chg="addSp modSp add mod setBg">
        <pc:chgData name="Sarah Gothard" userId="0e53f415fda5f162" providerId="LiveId" clId="{27122FD6-973B-4455-8BCB-B36F5A88414C}" dt="2021-06-05T02:47:44" v="38" actId="26606"/>
        <pc:sldMkLst>
          <pc:docMk/>
          <pc:sldMk cId="2914482765" sldId="282"/>
        </pc:sldMkLst>
        <pc:spChg chg="ord">
          <ac:chgData name="Sarah Gothard" userId="0e53f415fda5f162" providerId="LiveId" clId="{27122FD6-973B-4455-8BCB-B36F5A88414C}" dt="2021-06-05T02:47:44" v="38" actId="26606"/>
          <ac:spMkLst>
            <pc:docMk/>
            <pc:sldMk cId="2914482765" sldId="282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7:44" v="38" actId="26606"/>
          <ac:spMkLst>
            <pc:docMk/>
            <pc:sldMk cId="2914482765" sldId="282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7:44" v="38" actId="26606"/>
          <ac:spMkLst>
            <pc:docMk/>
            <pc:sldMk cId="2914482765" sldId="282"/>
            <ac:spMk id="11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7:44" v="38" actId="26606"/>
          <ac:picMkLst>
            <pc:docMk/>
            <pc:sldMk cId="2914482765" sldId="282"/>
            <ac:picMk id="3" creationId="{6734B60D-116D-4C0A-8C38-691938866540}"/>
          </ac:picMkLst>
        </pc:picChg>
      </pc:sldChg>
      <pc:sldChg chg="addSp modSp add mod setBg">
        <pc:chgData name="Sarah Gothard" userId="0e53f415fda5f162" providerId="LiveId" clId="{27122FD6-973B-4455-8BCB-B36F5A88414C}" dt="2021-06-05T02:48:01.226" v="40" actId="26606"/>
        <pc:sldMkLst>
          <pc:docMk/>
          <pc:sldMk cId="2183921217" sldId="283"/>
        </pc:sldMkLst>
        <pc:spChg chg="ord">
          <ac:chgData name="Sarah Gothard" userId="0e53f415fda5f162" providerId="LiveId" clId="{27122FD6-973B-4455-8BCB-B36F5A88414C}" dt="2021-06-05T02:48:01.226" v="40" actId="26606"/>
          <ac:spMkLst>
            <pc:docMk/>
            <pc:sldMk cId="2183921217" sldId="283"/>
            <ac:spMk id="4" creationId="{734DF08B-C78F-4DB2-8B25-0250E898880A}"/>
          </ac:spMkLst>
        </pc:spChg>
        <pc:spChg chg="add">
          <ac:chgData name="Sarah Gothard" userId="0e53f415fda5f162" providerId="LiveId" clId="{27122FD6-973B-4455-8BCB-B36F5A88414C}" dt="2021-06-05T02:48:01.226" v="40" actId="26606"/>
          <ac:spMkLst>
            <pc:docMk/>
            <pc:sldMk cId="2183921217" sldId="283"/>
            <ac:spMk id="9" creationId="{32BC26D8-82FB-445E-AA49-62A77D7C1EE0}"/>
          </ac:spMkLst>
        </pc:spChg>
        <pc:spChg chg="add">
          <ac:chgData name="Sarah Gothard" userId="0e53f415fda5f162" providerId="LiveId" clId="{27122FD6-973B-4455-8BCB-B36F5A88414C}" dt="2021-06-05T02:48:01.226" v="40" actId="26606"/>
          <ac:spMkLst>
            <pc:docMk/>
            <pc:sldMk cId="2183921217" sldId="283"/>
            <ac:spMk id="11" creationId="{CB44330D-EA18-4254-AA95-EB49948539B8}"/>
          </ac:spMkLst>
        </pc:spChg>
        <pc:picChg chg="add mod">
          <ac:chgData name="Sarah Gothard" userId="0e53f415fda5f162" providerId="LiveId" clId="{27122FD6-973B-4455-8BCB-B36F5A88414C}" dt="2021-06-05T02:48:01.226" v="40" actId="26606"/>
          <ac:picMkLst>
            <pc:docMk/>
            <pc:sldMk cId="2183921217" sldId="283"/>
            <ac:picMk id="3" creationId="{3BF8C304-288B-4AA8-8E5C-6683FB700E6F}"/>
          </ac:picMkLst>
        </pc:picChg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2772104953" sldId="283"/>
        </pc:sldMkLst>
      </pc:sldChg>
      <pc:sldChg chg="add del">
        <pc:chgData name="Sarah Gothard" userId="0e53f415fda5f162" providerId="LiveId" clId="{27122FD6-973B-4455-8BCB-B36F5A88414C}" dt="2021-06-05T02:48:03.150" v="41" actId="47"/>
        <pc:sldMkLst>
          <pc:docMk/>
          <pc:sldMk cId="2141865306" sldId="284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3637348045" sldId="284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4219040882" sldId="286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1226342894" sldId="287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203036423" sldId="288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456857788" sldId="289"/>
        </pc:sldMkLst>
      </pc:sldChg>
      <pc:sldChg chg="del">
        <pc:chgData name="Sarah Gothard" userId="0e53f415fda5f162" providerId="LiveId" clId="{27122FD6-973B-4455-8BCB-B36F5A88414C}" dt="2021-06-05T02:41:01.554" v="2" actId="47"/>
        <pc:sldMkLst>
          <pc:docMk/>
          <pc:sldMk cId="1875267123" sldId="29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5985B7-579F-4B36-9DC1-0808D3CD3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34B60D-116D-4C0A-8C38-691938866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4482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F8C304-288B-4AA8-8E5C-6683FB700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8392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CF70EB-E58F-4972-B4E2-2513D78F3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3551B7-5FA0-4027-A0F1-442DB488B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309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DC6628-B9EC-4330-8208-A4837F766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6584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952AFD-CC08-42AE-B83A-DF047FE91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914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BBFA02-D01E-4E5B-961E-03F09E5CC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6919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7BA4E8-F559-4DFA-A2AB-79F82BF27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645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9D4EE2-5BF9-46BA-8F1D-CACF50BB7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852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D66FCD-AEB7-48D5-9309-8E65DAF63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4937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25</cp:revision>
  <dcterms:created xsi:type="dcterms:W3CDTF">2019-10-03T18:26:20Z</dcterms:created>
  <dcterms:modified xsi:type="dcterms:W3CDTF">2021-06-05T02:48:05Z</dcterms:modified>
</cp:coreProperties>
</file>