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56" r:id="rId2"/>
    <p:sldId id="279" r:id="rId3"/>
    <p:sldId id="280" r:id="rId4"/>
    <p:sldId id="281" r:id="rId5"/>
    <p:sldId id="284" r:id="rId6"/>
    <p:sldId id="285" r:id="rId7"/>
    <p:sldId id="282" r:id="rId8"/>
    <p:sldId id="286" r:id="rId9"/>
    <p:sldId id="287" r:id="rId10"/>
    <p:sldId id="28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64" d="100"/>
          <a:sy n="64" d="100"/>
        </p:scale>
        <p:origin x="56"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5/12/2023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5/12/2023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5/12/2023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5/12/2023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5/12/2023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5/12/2023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5/12/2023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5/12/2023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5/12/2023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5/12/2023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5/12/2023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5/12/2023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5/12/2023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5/12/2023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8" name="Rectangle 2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Rectangle 2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37AF3B5-580D-8BC6-0F49-3D6E1CF90A65}"/>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F6848BB-D3E8-9184-BA8B-10445B731110}"/>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FF9C7DCD-B168-C8E1-E87B-0C62CDDED8E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67756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961440A-92D3-FFF9-4FD9-9A80E35CDFE7}"/>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5085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A61F482-1427-18EC-EFFA-2D69F3300A39}"/>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A6CF782F-B058-1DA7-A816-2D313C609FD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40263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F6848BB-D3E8-9184-BA8B-10445B731110}"/>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FF9C7DCD-B168-C8E1-E87B-0C62CDDED8E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36193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635D76D-469C-3BEC-B9C4-CCB0F40C7136}"/>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E1FC0EBB-EC16-C668-19D0-78C788A37CA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31398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2CA491B-38EF-4747-21C0-F0EE8A550B3B}"/>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56CFA249-D530-2232-544E-1C5B512CBF7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71089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F6848BB-D3E8-9184-BA8B-10445B731110}"/>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FF9C7DCD-B168-C8E1-E87B-0C62CDDED8E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29534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BF4ACF0-9F38-FE72-4B7A-FF8F320F08E5}"/>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3287560E-08A2-D8D1-AE82-1DDCF7B336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53540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1E1254E-F1F3-ED49-288A-D436C191397A}"/>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C88D2F33-2521-02CF-21EB-81ED498284E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584744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1858</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47</cp:revision>
  <dcterms:created xsi:type="dcterms:W3CDTF">2019-09-28T20:24:12Z</dcterms:created>
  <dcterms:modified xsi:type="dcterms:W3CDTF">2023-05-13T00:57:57Z</dcterms:modified>
</cp:coreProperties>
</file>