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8" r:id="rId12"/>
    <p:sldId id="276" r:id="rId13"/>
    <p:sldId id="277" r:id="rId14"/>
    <p:sldId id="279" r:id="rId15"/>
    <p:sldId id="282" r:id="rId16"/>
    <p:sldId id="280" r:id="rId17"/>
    <p:sldId id="28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6D3F9-B9D9-40F6-990F-5A1F630036E5}" v="3" dt="2022-05-15T14:32:06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2D6D3F9-B9D9-40F6-990F-5A1F630036E5}"/>
    <pc:docChg chg="custSel addSld delSld modSld">
      <pc:chgData name="Sarah Gothard" userId="0e53f415fda5f162" providerId="LiveId" clId="{42D6D3F9-B9D9-40F6-990F-5A1F630036E5}" dt="2022-05-15T14:32:21.311" v="42" actId="26606"/>
      <pc:docMkLst>
        <pc:docMk/>
      </pc:docMkLst>
      <pc:sldChg chg="addSp delSp modSp mod">
        <pc:chgData name="Sarah Gothard" userId="0e53f415fda5f162" providerId="LiveId" clId="{42D6D3F9-B9D9-40F6-990F-5A1F630036E5}" dt="2022-05-15T14:17:01.756" v="2" actId="26606"/>
        <pc:sldMkLst>
          <pc:docMk/>
          <pc:sldMk cId="4119332043" sldId="256"/>
        </pc:sldMkLst>
        <pc:spChg chg="ord">
          <ac:chgData name="Sarah Gothard" userId="0e53f415fda5f162" providerId="LiveId" clId="{42D6D3F9-B9D9-40F6-990F-5A1F630036E5}" dt="2022-05-15T14:17:01.756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42D6D3F9-B9D9-40F6-990F-5A1F630036E5}" dt="2022-05-15T14:17:01.756" v="2" actId="26606"/>
          <ac:spMkLst>
            <pc:docMk/>
            <pc:sldMk cId="4119332043" sldId="256"/>
            <ac:spMk id="79" creationId="{32BC26D8-82FB-445E-AA49-62A77D7C1EE0}"/>
          </ac:spMkLst>
        </pc:spChg>
        <pc:spChg chg="del">
          <ac:chgData name="Sarah Gothard" userId="0e53f415fda5f162" providerId="LiveId" clId="{42D6D3F9-B9D9-40F6-990F-5A1F630036E5}" dt="2022-05-15T14:17:01.756" v="2" actId="26606"/>
          <ac:spMkLst>
            <pc:docMk/>
            <pc:sldMk cId="4119332043" sldId="256"/>
            <ac:spMk id="81" creationId="{CB44330D-EA18-4254-AA95-EB49948539B8}"/>
          </ac:spMkLst>
        </pc:spChg>
        <pc:spChg chg="add">
          <ac:chgData name="Sarah Gothard" userId="0e53f415fda5f162" providerId="LiveId" clId="{42D6D3F9-B9D9-40F6-990F-5A1F630036E5}" dt="2022-05-15T14:17:01.756" v="2" actId="26606"/>
          <ac:spMkLst>
            <pc:docMk/>
            <pc:sldMk cId="4119332043" sldId="256"/>
            <ac:spMk id="86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17:01.756" v="2" actId="26606"/>
          <ac:spMkLst>
            <pc:docMk/>
            <pc:sldMk cId="4119332043" sldId="256"/>
            <ac:spMk id="88" creationId="{CB44330D-EA18-4254-AA95-EB49948539B8}"/>
          </ac:spMkLst>
        </pc:spChg>
        <pc:picChg chg="del">
          <ac:chgData name="Sarah Gothard" userId="0e53f415fda5f162" providerId="LiveId" clId="{42D6D3F9-B9D9-40F6-990F-5A1F630036E5}" dt="2022-05-15T14:16:56.704" v="0" actId="478"/>
          <ac:picMkLst>
            <pc:docMk/>
            <pc:sldMk cId="4119332043" sldId="256"/>
            <ac:picMk id="3" creationId="{B22153F4-175A-4860-8195-430F3ED7EECC}"/>
          </ac:picMkLst>
        </pc:picChg>
        <pc:picChg chg="add mod">
          <ac:chgData name="Sarah Gothard" userId="0e53f415fda5f162" providerId="LiveId" clId="{42D6D3F9-B9D9-40F6-990F-5A1F630036E5}" dt="2022-05-15T14:17:01.756" v="2" actId="26606"/>
          <ac:picMkLst>
            <pc:docMk/>
            <pc:sldMk cId="4119332043" sldId="256"/>
            <ac:picMk id="4" creationId="{01FB172E-601E-4258-AA96-F6B948357B54}"/>
          </ac:picMkLst>
        </pc:picChg>
      </pc:sldChg>
      <pc:sldChg chg="addSp delSp modSp mod">
        <pc:chgData name="Sarah Gothard" userId="0e53f415fda5f162" providerId="LiveId" clId="{42D6D3F9-B9D9-40F6-990F-5A1F630036E5}" dt="2022-05-15T14:17:53.110" v="5" actId="26606"/>
        <pc:sldMkLst>
          <pc:docMk/>
          <pc:sldMk cId="3497005064" sldId="267"/>
        </pc:sldMkLst>
        <pc:spChg chg="ord">
          <ac:chgData name="Sarah Gothard" userId="0e53f415fda5f162" providerId="LiveId" clId="{42D6D3F9-B9D9-40F6-990F-5A1F630036E5}" dt="2022-05-15T14:17:53.110" v="5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42D6D3F9-B9D9-40F6-990F-5A1F630036E5}" dt="2022-05-15T14:17:53.110" v="5" actId="26606"/>
          <ac:spMkLst>
            <pc:docMk/>
            <pc:sldMk cId="3497005064" sldId="267"/>
            <ac:spMk id="25" creationId="{32BC26D8-82FB-445E-AA49-62A77D7C1EE0}"/>
          </ac:spMkLst>
        </pc:spChg>
        <pc:spChg chg="del">
          <ac:chgData name="Sarah Gothard" userId="0e53f415fda5f162" providerId="LiveId" clId="{42D6D3F9-B9D9-40F6-990F-5A1F630036E5}" dt="2022-05-15T14:17:53.110" v="5" actId="26606"/>
          <ac:spMkLst>
            <pc:docMk/>
            <pc:sldMk cId="3497005064" sldId="267"/>
            <ac:spMk id="27" creationId="{CB44330D-EA18-4254-AA95-EB49948539B8}"/>
          </ac:spMkLst>
        </pc:spChg>
        <pc:spChg chg="add">
          <ac:chgData name="Sarah Gothard" userId="0e53f415fda5f162" providerId="LiveId" clId="{42D6D3F9-B9D9-40F6-990F-5A1F630036E5}" dt="2022-05-15T14:17:53.110" v="5" actId="26606"/>
          <ac:spMkLst>
            <pc:docMk/>
            <pc:sldMk cId="3497005064" sldId="267"/>
            <ac:spMk id="32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17:53.110" v="5" actId="26606"/>
          <ac:spMkLst>
            <pc:docMk/>
            <pc:sldMk cId="3497005064" sldId="267"/>
            <ac:spMk id="34" creationId="{CB44330D-EA18-4254-AA95-EB49948539B8}"/>
          </ac:spMkLst>
        </pc:spChg>
        <pc:picChg chg="del">
          <ac:chgData name="Sarah Gothard" userId="0e53f415fda5f162" providerId="LiveId" clId="{42D6D3F9-B9D9-40F6-990F-5A1F630036E5}" dt="2022-05-15T14:17:51.365" v="3" actId="478"/>
          <ac:picMkLst>
            <pc:docMk/>
            <pc:sldMk cId="3497005064" sldId="267"/>
            <ac:picMk id="3" creationId="{C70768E5-ABB7-4670-9111-6434A1D34B7C}"/>
          </ac:picMkLst>
        </pc:picChg>
        <pc:picChg chg="add mod">
          <ac:chgData name="Sarah Gothard" userId="0e53f415fda5f162" providerId="LiveId" clId="{42D6D3F9-B9D9-40F6-990F-5A1F630036E5}" dt="2022-05-15T14:17:53.110" v="5" actId="26606"/>
          <ac:picMkLst>
            <pc:docMk/>
            <pc:sldMk cId="3497005064" sldId="267"/>
            <ac:picMk id="5" creationId="{3D26BCAC-10A1-42A2-9B9D-FCB7369BCDFE}"/>
          </ac:picMkLst>
        </pc:picChg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89987672" sldId="268"/>
        </pc:sldMkLst>
      </pc:sldChg>
      <pc:sldChg chg="addSp delSp modSp new mod setBg">
        <pc:chgData name="Sarah Gothard" userId="0e53f415fda5f162" providerId="LiveId" clId="{42D6D3F9-B9D9-40F6-990F-5A1F630036E5}" dt="2022-05-15T14:19:47.890" v="17" actId="26606"/>
        <pc:sldMkLst>
          <pc:docMk/>
          <pc:sldMk cId="1312877030" sldId="268"/>
        </pc:sldMkLst>
        <pc:spChg chg="del">
          <ac:chgData name="Sarah Gothard" userId="0e53f415fda5f162" providerId="LiveId" clId="{42D6D3F9-B9D9-40F6-990F-5A1F630036E5}" dt="2022-05-15T14:18:41.639" v="9" actId="26606"/>
          <ac:spMkLst>
            <pc:docMk/>
            <pc:sldMk cId="1312877030" sldId="268"/>
            <ac:spMk id="2" creationId="{1C7B709F-8C80-4834-922A-D8D391E859D7}"/>
          </ac:spMkLst>
        </pc:spChg>
        <pc:spChg chg="del">
          <ac:chgData name="Sarah Gothard" userId="0e53f415fda5f162" providerId="LiveId" clId="{42D6D3F9-B9D9-40F6-990F-5A1F630036E5}" dt="2022-05-15T14:18:41.639" v="9" actId="26606"/>
          <ac:spMkLst>
            <pc:docMk/>
            <pc:sldMk cId="1312877030" sldId="268"/>
            <ac:spMk id="3" creationId="{49D65BBD-24E3-494E-BDA0-451473547D27}"/>
          </ac:spMkLst>
        </pc:spChg>
        <pc:spChg chg="mod ord">
          <ac:chgData name="Sarah Gothard" userId="0e53f415fda5f162" providerId="LiveId" clId="{42D6D3F9-B9D9-40F6-990F-5A1F630036E5}" dt="2022-05-15T14:19:47.890" v="17" actId="26606"/>
          <ac:spMkLst>
            <pc:docMk/>
            <pc:sldMk cId="1312877030" sldId="268"/>
            <ac:spMk id="4" creationId="{7A185FAB-E195-4391-85D9-E0D742CE0D41}"/>
          </ac:spMkLst>
        </pc:spChg>
        <pc:spChg chg="add del mod">
          <ac:chgData name="Sarah Gothard" userId="0e53f415fda5f162" providerId="LiveId" clId="{42D6D3F9-B9D9-40F6-990F-5A1F630036E5}" dt="2022-05-15T14:19:47.890" v="17" actId="26606"/>
          <ac:spMkLst>
            <pc:docMk/>
            <pc:sldMk cId="1312877030" sldId="268"/>
            <ac:spMk id="8" creationId="{8B2B2473-C77A-4A7B-8BEF-8E73832219EF}"/>
          </ac:spMkLst>
        </pc:spChg>
        <pc:spChg chg="add del">
          <ac:chgData name="Sarah Gothard" userId="0e53f415fda5f162" providerId="LiveId" clId="{42D6D3F9-B9D9-40F6-990F-5A1F630036E5}" dt="2022-05-15T14:19:47.890" v="17" actId="26606"/>
          <ac:spMkLst>
            <pc:docMk/>
            <pc:sldMk cId="1312877030" sldId="268"/>
            <ac:spMk id="11" creationId="{32BC26D8-82FB-445E-AA49-62A77D7C1EE0}"/>
          </ac:spMkLst>
        </pc:spChg>
        <pc:spChg chg="add del">
          <ac:chgData name="Sarah Gothard" userId="0e53f415fda5f162" providerId="LiveId" clId="{42D6D3F9-B9D9-40F6-990F-5A1F630036E5}" dt="2022-05-15T14:19:47.890" v="17" actId="26606"/>
          <ac:spMkLst>
            <pc:docMk/>
            <pc:sldMk cId="1312877030" sldId="268"/>
            <ac:spMk id="13" creationId="{CB44330D-EA18-4254-AA95-EB49948539B8}"/>
          </ac:spMkLst>
        </pc:spChg>
        <pc:spChg chg="add">
          <ac:chgData name="Sarah Gothard" userId="0e53f415fda5f162" providerId="LiveId" clId="{42D6D3F9-B9D9-40F6-990F-5A1F630036E5}" dt="2022-05-15T14:19:47.890" v="17" actId="26606"/>
          <ac:spMkLst>
            <pc:docMk/>
            <pc:sldMk cId="1312877030" sldId="268"/>
            <ac:spMk id="18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19:47.890" v="17" actId="26606"/>
          <ac:spMkLst>
            <pc:docMk/>
            <pc:sldMk cId="1312877030" sldId="268"/>
            <ac:spMk id="20" creationId="{CB44330D-EA18-4254-AA95-EB49948539B8}"/>
          </ac:spMkLst>
        </pc:spChg>
        <pc:picChg chg="add del mod">
          <ac:chgData name="Sarah Gothard" userId="0e53f415fda5f162" providerId="LiveId" clId="{42D6D3F9-B9D9-40F6-990F-5A1F630036E5}" dt="2022-05-15T14:19:45.979" v="15" actId="478"/>
          <ac:picMkLst>
            <pc:docMk/>
            <pc:sldMk cId="1312877030" sldId="268"/>
            <ac:picMk id="6" creationId="{C51BE774-E753-4FC5-8EA5-B9358365A208}"/>
          </ac:picMkLst>
        </pc:picChg>
        <pc:picChg chg="add mod">
          <ac:chgData name="Sarah Gothard" userId="0e53f415fda5f162" providerId="LiveId" clId="{42D6D3F9-B9D9-40F6-990F-5A1F630036E5}" dt="2022-05-15T14:19:47.890" v="17" actId="26606"/>
          <ac:picMkLst>
            <pc:docMk/>
            <pc:sldMk cId="1312877030" sldId="268"/>
            <ac:picMk id="10" creationId="{3C29E15D-1A62-4BD8-9BA0-0D1191F8D33C}"/>
          </ac:picMkLst>
        </pc:picChg>
      </pc:sldChg>
      <pc:sldChg chg="addSp delSp modSp new mod setBg">
        <pc:chgData name="Sarah Gothard" userId="0e53f415fda5f162" providerId="LiveId" clId="{42D6D3F9-B9D9-40F6-990F-5A1F630036E5}" dt="2022-05-15T14:27:14.734" v="21" actId="27614"/>
        <pc:sldMkLst>
          <pc:docMk/>
          <pc:sldMk cId="2526574123" sldId="269"/>
        </pc:sldMkLst>
        <pc:spChg chg="del">
          <ac:chgData name="Sarah Gothard" userId="0e53f415fda5f162" providerId="LiveId" clId="{42D6D3F9-B9D9-40F6-990F-5A1F630036E5}" dt="2022-05-15T14:19:12.636" v="13" actId="26606"/>
          <ac:spMkLst>
            <pc:docMk/>
            <pc:sldMk cId="2526574123" sldId="269"/>
            <ac:spMk id="2" creationId="{57569167-6799-496F-963B-00A3EE8D84BE}"/>
          </ac:spMkLst>
        </pc:spChg>
        <pc:spChg chg="del">
          <ac:chgData name="Sarah Gothard" userId="0e53f415fda5f162" providerId="LiveId" clId="{42D6D3F9-B9D9-40F6-990F-5A1F630036E5}" dt="2022-05-15T14:19:12.636" v="13" actId="26606"/>
          <ac:spMkLst>
            <pc:docMk/>
            <pc:sldMk cId="2526574123" sldId="269"/>
            <ac:spMk id="3" creationId="{5A98B072-2688-496E-B189-AC620320400F}"/>
          </ac:spMkLst>
        </pc:spChg>
        <pc:spChg chg="mod ord">
          <ac:chgData name="Sarah Gothard" userId="0e53f415fda5f162" providerId="LiveId" clId="{42D6D3F9-B9D9-40F6-990F-5A1F630036E5}" dt="2022-05-15T14:26:27.048" v="20" actId="26606"/>
          <ac:spMkLst>
            <pc:docMk/>
            <pc:sldMk cId="2526574123" sldId="269"/>
            <ac:spMk id="4" creationId="{2117623D-89F9-4AAC-BBFB-E85056717AFA}"/>
          </ac:spMkLst>
        </pc:spChg>
        <pc:spChg chg="add del mod">
          <ac:chgData name="Sarah Gothard" userId="0e53f415fda5f162" providerId="LiveId" clId="{42D6D3F9-B9D9-40F6-990F-5A1F630036E5}" dt="2022-05-15T14:26:27.048" v="20" actId="26606"/>
          <ac:spMkLst>
            <pc:docMk/>
            <pc:sldMk cId="2526574123" sldId="269"/>
            <ac:spMk id="8" creationId="{5AEAF4EA-207A-454C-A441-AD830251A8A0}"/>
          </ac:spMkLst>
        </pc:spChg>
        <pc:spChg chg="add del">
          <ac:chgData name="Sarah Gothard" userId="0e53f415fda5f162" providerId="LiveId" clId="{42D6D3F9-B9D9-40F6-990F-5A1F630036E5}" dt="2022-05-15T14:26:27.048" v="20" actId="26606"/>
          <ac:spMkLst>
            <pc:docMk/>
            <pc:sldMk cId="2526574123" sldId="269"/>
            <ac:spMk id="11" creationId="{32BC26D8-82FB-445E-AA49-62A77D7C1EE0}"/>
          </ac:spMkLst>
        </pc:spChg>
        <pc:spChg chg="add del">
          <ac:chgData name="Sarah Gothard" userId="0e53f415fda5f162" providerId="LiveId" clId="{42D6D3F9-B9D9-40F6-990F-5A1F630036E5}" dt="2022-05-15T14:26:27.048" v="20" actId="26606"/>
          <ac:spMkLst>
            <pc:docMk/>
            <pc:sldMk cId="2526574123" sldId="269"/>
            <ac:spMk id="13" creationId="{CB44330D-EA18-4254-AA95-EB49948539B8}"/>
          </ac:spMkLst>
        </pc:spChg>
        <pc:spChg chg="add">
          <ac:chgData name="Sarah Gothard" userId="0e53f415fda5f162" providerId="LiveId" clId="{42D6D3F9-B9D9-40F6-990F-5A1F630036E5}" dt="2022-05-15T14:26:27.048" v="20" actId="26606"/>
          <ac:spMkLst>
            <pc:docMk/>
            <pc:sldMk cId="2526574123" sldId="269"/>
            <ac:spMk id="18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26:27.048" v="20" actId="26606"/>
          <ac:spMkLst>
            <pc:docMk/>
            <pc:sldMk cId="2526574123" sldId="269"/>
            <ac:spMk id="20" creationId="{CB44330D-EA18-4254-AA95-EB49948539B8}"/>
          </ac:spMkLst>
        </pc:spChg>
        <pc:picChg chg="add del mod">
          <ac:chgData name="Sarah Gothard" userId="0e53f415fda5f162" providerId="LiveId" clId="{42D6D3F9-B9D9-40F6-990F-5A1F630036E5}" dt="2022-05-15T14:19:50.160" v="18" actId="478"/>
          <ac:picMkLst>
            <pc:docMk/>
            <pc:sldMk cId="2526574123" sldId="269"/>
            <ac:picMk id="6" creationId="{83081343-AF2C-48AB-98D9-A019A81B33B1}"/>
          </ac:picMkLst>
        </pc:picChg>
        <pc:picChg chg="add mod">
          <ac:chgData name="Sarah Gothard" userId="0e53f415fda5f162" providerId="LiveId" clId="{42D6D3F9-B9D9-40F6-990F-5A1F630036E5}" dt="2022-05-15T14:27:14.734" v="21" actId="27614"/>
          <ac:picMkLst>
            <pc:docMk/>
            <pc:sldMk cId="2526574123" sldId="269"/>
            <ac:picMk id="10" creationId="{5EF34867-7B10-4A00-B861-E50324815386}"/>
          </ac:picMkLst>
        </pc:picChg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2610173063" sldId="269"/>
        </pc:sldMkLst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923013301" sldId="270"/>
        </pc:sldMkLst>
      </pc:sldChg>
      <pc:sldChg chg="addSp delSp modSp new mod setBg">
        <pc:chgData name="Sarah Gothard" userId="0e53f415fda5f162" providerId="LiveId" clId="{42D6D3F9-B9D9-40F6-990F-5A1F630036E5}" dt="2022-05-15T14:27:17.393" v="24" actId="26606"/>
        <pc:sldMkLst>
          <pc:docMk/>
          <pc:sldMk cId="2734257620" sldId="270"/>
        </pc:sldMkLst>
        <pc:spChg chg="del">
          <ac:chgData name="Sarah Gothard" userId="0e53f415fda5f162" providerId="LiveId" clId="{42D6D3F9-B9D9-40F6-990F-5A1F630036E5}" dt="2022-05-15T14:27:17.393" v="24" actId="26606"/>
          <ac:spMkLst>
            <pc:docMk/>
            <pc:sldMk cId="2734257620" sldId="270"/>
            <ac:spMk id="2" creationId="{BB54E048-B161-43D0-8121-5ED48F79C783}"/>
          </ac:spMkLst>
        </pc:spChg>
        <pc:spChg chg="del">
          <ac:chgData name="Sarah Gothard" userId="0e53f415fda5f162" providerId="LiveId" clId="{42D6D3F9-B9D9-40F6-990F-5A1F630036E5}" dt="2022-05-15T14:27:17.393" v="24" actId="26606"/>
          <ac:spMkLst>
            <pc:docMk/>
            <pc:sldMk cId="2734257620" sldId="270"/>
            <ac:spMk id="3" creationId="{1691C121-14CB-4E71-80A2-72F0B4D8F2B2}"/>
          </ac:spMkLst>
        </pc:spChg>
        <pc:spChg chg="mod ord">
          <ac:chgData name="Sarah Gothard" userId="0e53f415fda5f162" providerId="LiveId" clId="{42D6D3F9-B9D9-40F6-990F-5A1F630036E5}" dt="2022-05-15T14:27:17.393" v="24" actId="26606"/>
          <ac:spMkLst>
            <pc:docMk/>
            <pc:sldMk cId="2734257620" sldId="270"/>
            <ac:spMk id="4" creationId="{FE591EC2-BBCD-4F0F-A210-88814E39DE91}"/>
          </ac:spMkLst>
        </pc:spChg>
        <pc:spChg chg="add">
          <ac:chgData name="Sarah Gothard" userId="0e53f415fda5f162" providerId="LiveId" clId="{42D6D3F9-B9D9-40F6-990F-5A1F630036E5}" dt="2022-05-15T14:27:17.393" v="24" actId="26606"/>
          <ac:spMkLst>
            <pc:docMk/>
            <pc:sldMk cId="2734257620" sldId="270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27:17.393" v="24" actId="26606"/>
          <ac:spMkLst>
            <pc:docMk/>
            <pc:sldMk cId="2734257620" sldId="270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27:17.393" v="24" actId="26606"/>
          <ac:picMkLst>
            <pc:docMk/>
            <pc:sldMk cId="2734257620" sldId="270"/>
            <ac:picMk id="6" creationId="{74F137B5-E969-4425-B98C-159CCAA19307}"/>
          </ac:picMkLst>
        </pc:picChg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2642362901" sldId="271"/>
        </pc:sldMkLst>
      </pc:sldChg>
      <pc:sldChg chg="addSp delSp modSp new mod setBg">
        <pc:chgData name="Sarah Gothard" userId="0e53f415fda5f162" providerId="LiveId" clId="{42D6D3F9-B9D9-40F6-990F-5A1F630036E5}" dt="2022-05-15T14:28:26.025" v="27" actId="26606"/>
        <pc:sldMkLst>
          <pc:docMk/>
          <pc:sldMk cId="2728858184" sldId="271"/>
        </pc:sldMkLst>
        <pc:spChg chg="del">
          <ac:chgData name="Sarah Gothard" userId="0e53f415fda5f162" providerId="LiveId" clId="{42D6D3F9-B9D9-40F6-990F-5A1F630036E5}" dt="2022-05-15T14:28:26.025" v="27" actId="26606"/>
          <ac:spMkLst>
            <pc:docMk/>
            <pc:sldMk cId="2728858184" sldId="271"/>
            <ac:spMk id="2" creationId="{942EDB31-5F0A-43C4-8F7C-6060CAA639E7}"/>
          </ac:spMkLst>
        </pc:spChg>
        <pc:spChg chg="del">
          <ac:chgData name="Sarah Gothard" userId="0e53f415fda5f162" providerId="LiveId" clId="{42D6D3F9-B9D9-40F6-990F-5A1F630036E5}" dt="2022-05-15T14:28:26.025" v="27" actId="26606"/>
          <ac:spMkLst>
            <pc:docMk/>
            <pc:sldMk cId="2728858184" sldId="271"/>
            <ac:spMk id="3" creationId="{9DCBD2B1-CE82-407D-81F3-1662A83E596D}"/>
          </ac:spMkLst>
        </pc:spChg>
        <pc:spChg chg="mod ord">
          <ac:chgData name="Sarah Gothard" userId="0e53f415fda5f162" providerId="LiveId" clId="{42D6D3F9-B9D9-40F6-990F-5A1F630036E5}" dt="2022-05-15T14:28:26.025" v="27" actId="26606"/>
          <ac:spMkLst>
            <pc:docMk/>
            <pc:sldMk cId="2728858184" sldId="271"/>
            <ac:spMk id="4" creationId="{2015DF10-6775-495B-B0F7-A70D57F81613}"/>
          </ac:spMkLst>
        </pc:spChg>
        <pc:spChg chg="add">
          <ac:chgData name="Sarah Gothard" userId="0e53f415fda5f162" providerId="LiveId" clId="{42D6D3F9-B9D9-40F6-990F-5A1F630036E5}" dt="2022-05-15T14:28:26.025" v="27" actId="26606"/>
          <ac:spMkLst>
            <pc:docMk/>
            <pc:sldMk cId="2728858184" sldId="271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28:26.025" v="27" actId="26606"/>
          <ac:spMkLst>
            <pc:docMk/>
            <pc:sldMk cId="2728858184" sldId="271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28:26.025" v="27" actId="26606"/>
          <ac:picMkLst>
            <pc:docMk/>
            <pc:sldMk cId="2728858184" sldId="271"/>
            <ac:picMk id="6" creationId="{E09A0C0C-D405-43AB-A7A1-0829AA202A8F}"/>
          </ac:picMkLst>
        </pc:picChg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2221077156" sldId="272"/>
        </pc:sldMkLst>
      </pc:sldChg>
      <pc:sldChg chg="addSp delSp modSp new mod setBg">
        <pc:chgData name="Sarah Gothard" userId="0e53f415fda5f162" providerId="LiveId" clId="{42D6D3F9-B9D9-40F6-990F-5A1F630036E5}" dt="2022-05-15T14:29:09.913" v="30" actId="26606"/>
        <pc:sldMkLst>
          <pc:docMk/>
          <pc:sldMk cId="2242652292" sldId="272"/>
        </pc:sldMkLst>
        <pc:spChg chg="del">
          <ac:chgData name="Sarah Gothard" userId="0e53f415fda5f162" providerId="LiveId" clId="{42D6D3F9-B9D9-40F6-990F-5A1F630036E5}" dt="2022-05-15T14:29:09.913" v="30" actId="26606"/>
          <ac:spMkLst>
            <pc:docMk/>
            <pc:sldMk cId="2242652292" sldId="272"/>
            <ac:spMk id="2" creationId="{E930B835-A948-4C7C-89EA-64CD1F963D42}"/>
          </ac:spMkLst>
        </pc:spChg>
        <pc:spChg chg="del">
          <ac:chgData name="Sarah Gothard" userId="0e53f415fda5f162" providerId="LiveId" clId="{42D6D3F9-B9D9-40F6-990F-5A1F630036E5}" dt="2022-05-15T14:29:09.913" v="30" actId="26606"/>
          <ac:spMkLst>
            <pc:docMk/>
            <pc:sldMk cId="2242652292" sldId="272"/>
            <ac:spMk id="3" creationId="{6A1EE780-BB2F-4179-831C-5DFB69933AB5}"/>
          </ac:spMkLst>
        </pc:spChg>
        <pc:spChg chg="mod ord">
          <ac:chgData name="Sarah Gothard" userId="0e53f415fda5f162" providerId="LiveId" clId="{42D6D3F9-B9D9-40F6-990F-5A1F630036E5}" dt="2022-05-15T14:29:09.913" v="30" actId="26606"/>
          <ac:spMkLst>
            <pc:docMk/>
            <pc:sldMk cId="2242652292" sldId="272"/>
            <ac:spMk id="4" creationId="{4A621863-A02D-411B-8381-BB2E4F06CFB6}"/>
          </ac:spMkLst>
        </pc:spChg>
        <pc:spChg chg="add">
          <ac:chgData name="Sarah Gothard" userId="0e53f415fda5f162" providerId="LiveId" clId="{42D6D3F9-B9D9-40F6-990F-5A1F630036E5}" dt="2022-05-15T14:29:09.913" v="30" actId="26606"/>
          <ac:spMkLst>
            <pc:docMk/>
            <pc:sldMk cId="2242652292" sldId="272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29:09.913" v="30" actId="26606"/>
          <ac:spMkLst>
            <pc:docMk/>
            <pc:sldMk cId="2242652292" sldId="272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29:09.913" v="30" actId="26606"/>
          <ac:picMkLst>
            <pc:docMk/>
            <pc:sldMk cId="2242652292" sldId="272"/>
            <ac:picMk id="6" creationId="{C8C3FCAF-09C1-4E9E-A145-DBE9DA30AF87}"/>
          </ac:picMkLst>
        </pc:picChg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1574950726" sldId="273"/>
        </pc:sldMkLst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192909437" sldId="274"/>
        </pc:sldMkLst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1093146227" sldId="275"/>
        </pc:sldMkLst>
      </pc:sldChg>
      <pc:sldChg chg="addSp delSp modSp new mod setBg">
        <pc:chgData name="Sarah Gothard" userId="0e53f415fda5f162" providerId="LiveId" clId="{42D6D3F9-B9D9-40F6-990F-5A1F630036E5}" dt="2022-05-15T14:30:07.249" v="33" actId="26606"/>
        <pc:sldMkLst>
          <pc:docMk/>
          <pc:sldMk cId="1344931202" sldId="275"/>
        </pc:sldMkLst>
        <pc:spChg chg="del">
          <ac:chgData name="Sarah Gothard" userId="0e53f415fda5f162" providerId="LiveId" clId="{42D6D3F9-B9D9-40F6-990F-5A1F630036E5}" dt="2022-05-15T14:30:07.249" v="33" actId="26606"/>
          <ac:spMkLst>
            <pc:docMk/>
            <pc:sldMk cId="1344931202" sldId="275"/>
            <ac:spMk id="2" creationId="{8DFE4632-C400-4311-95AA-03B7DAF21039}"/>
          </ac:spMkLst>
        </pc:spChg>
        <pc:spChg chg="del">
          <ac:chgData name="Sarah Gothard" userId="0e53f415fda5f162" providerId="LiveId" clId="{42D6D3F9-B9D9-40F6-990F-5A1F630036E5}" dt="2022-05-15T14:30:07.249" v="33" actId="26606"/>
          <ac:spMkLst>
            <pc:docMk/>
            <pc:sldMk cId="1344931202" sldId="275"/>
            <ac:spMk id="3" creationId="{3DAB71CF-957E-458D-A77F-A488F7518DAA}"/>
          </ac:spMkLst>
        </pc:spChg>
        <pc:spChg chg="mod ord">
          <ac:chgData name="Sarah Gothard" userId="0e53f415fda5f162" providerId="LiveId" clId="{42D6D3F9-B9D9-40F6-990F-5A1F630036E5}" dt="2022-05-15T14:30:07.249" v="33" actId="26606"/>
          <ac:spMkLst>
            <pc:docMk/>
            <pc:sldMk cId="1344931202" sldId="275"/>
            <ac:spMk id="4" creationId="{FB7BE9E7-0741-4E0C-AD81-92C4946B301B}"/>
          </ac:spMkLst>
        </pc:spChg>
        <pc:spChg chg="add">
          <ac:chgData name="Sarah Gothard" userId="0e53f415fda5f162" providerId="LiveId" clId="{42D6D3F9-B9D9-40F6-990F-5A1F630036E5}" dt="2022-05-15T14:30:07.249" v="33" actId="26606"/>
          <ac:spMkLst>
            <pc:docMk/>
            <pc:sldMk cId="1344931202" sldId="275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30:07.249" v="33" actId="26606"/>
          <ac:spMkLst>
            <pc:docMk/>
            <pc:sldMk cId="1344931202" sldId="275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30:07.249" v="33" actId="26606"/>
          <ac:picMkLst>
            <pc:docMk/>
            <pc:sldMk cId="1344931202" sldId="275"/>
            <ac:picMk id="6" creationId="{B8837FBA-4282-481A-9812-672D88BBAC61}"/>
          </ac:picMkLst>
        </pc:picChg>
      </pc:sldChg>
      <pc:sldChg chg="del">
        <pc:chgData name="Sarah Gothard" userId="0e53f415fda5f162" providerId="LiveId" clId="{42D6D3F9-B9D9-40F6-990F-5A1F630036E5}" dt="2022-05-15T14:17:55.777" v="6" actId="47"/>
        <pc:sldMkLst>
          <pc:docMk/>
          <pc:sldMk cId="3907180080" sldId="277"/>
        </pc:sldMkLst>
      </pc:sldChg>
      <pc:sldChg chg="addSp delSp modSp new mod setBg">
        <pc:chgData name="Sarah Gothard" userId="0e53f415fda5f162" providerId="LiveId" clId="{42D6D3F9-B9D9-40F6-990F-5A1F630036E5}" dt="2022-05-15T14:30:48.396" v="36" actId="26606"/>
        <pc:sldMkLst>
          <pc:docMk/>
          <pc:sldMk cId="4244267872" sldId="278"/>
        </pc:sldMkLst>
        <pc:spChg chg="del">
          <ac:chgData name="Sarah Gothard" userId="0e53f415fda5f162" providerId="LiveId" clId="{42D6D3F9-B9D9-40F6-990F-5A1F630036E5}" dt="2022-05-15T14:30:48.396" v="36" actId="26606"/>
          <ac:spMkLst>
            <pc:docMk/>
            <pc:sldMk cId="4244267872" sldId="278"/>
            <ac:spMk id="2" creationId="{F179B48B-C08B-4EDB-A384-873A8F587C65}"/>
          </ac:spMkLst>
        </pc:spChg>
        <pc:spChg chg="del">
          <ac:chgData name="Sarah Gothard" userId="0e53f415fda5f162" providerId="LiveId" clId="{42D6D3F9-B9D9-40F6-990F-5A1F630036E5}" dt="2022-05-15T14:30:48.396" v="36" actId="26606"/>
          <ac:spMkLst>
            <pc:docMk/>
            <pc:sldMk cId="4244267872" sldId="278"/>
            <ac:spMk id="3" creationId="{6F0ECB58-0F52-4836-8CA2-3F1DCE9C7BFC}"/>
          </ac:spMkLst>
        </pc:spChg>
        <pc:spChg chg="mod ord">
          <ac:chgData name="Sarah Gothard" userId="0e53f415fda5f162" providerId="LiveId" clId="{42D6D3F9-B9D9-40F6-990F-5A1F630036E5}" dt="2022-05-15T14:30:48.396" v="36" actId="26606"/>
          <ac:spMkLst>
            <pc:docMk/>
            <pc:sldMk cId="4244267872" sldId="278"/>
            <ac:spMk id="4" creationId="{9C7EF462-7196-480D-8335-8FED5D82121C}"/>
          </ac:spMkLst>
        </pc:spChg>
        <pc:spChg chg="add">
          <ac:chgData name="Sarah Gothard" userId="0e53f415fda5f162" providerId="LiveId" clId="{42D6D3F9-B9D9-40F6-990F-5A1F630036E5}" dt="2022-05-15T14:30:48.396" v="36" actId="26606"/>
          <ac:spMkLst>
            <pc:docMk/>
            <pc:sldMk cId="4244267872" sldId="278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30:48.396" v="36" actId="26606"/>
          <ac:spMkLst>
            <pc:docMk/>
            <pc:sldMk cId="4244267872" sldId="278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30:48.396" v="36" actId="26606"/>
          <ac:picMkLst>
            <pc:docMk/>
            <pc:sldMk cId="4244267872" sldId="278"/>
            <ac:picMk id="6" creationId="{B5D7B2F2-9BD3-4312-BBFC-35F6AB79A04A}"/>
          </ac:picMkLst>
        </pc:picChg>
      </pc:sldChg>
      <pc:sldChg chg="addSp delSp modSp new mod setBg">
        <pc:chgData name="Sarah Gothard" userId="0e53f415fda5f162" providerId="LiveId" clId="{42D6D3F9-B9D9-40F6-990F-5A1F630036E5}" dt="2022-05-15T14:31:58.930" v="39" actId="26606"/>
        <pc:sldMkLst>
          <pc:docMk/>
          <pc:sldMk cId="930838461" sldId="279"/>
        </pc:sldMkLst>
        <pc:spChg chg="del">
          <ac:chgData name="Sarah Gothard" userId="0e53f415fda5f162" providerId="LiveId" clId="{42D6D3F9-B9D9-40F6-990F-5A1F630036E5}" dt="2022-05-15T14:31:58.930" v="39" actId="26606"/>
          <ac:spMkLst>
            <pc:docMk/>
            <pc:sldMk cId="930838461" sldId="279"/>
            <ac:spMk id="2" creationId="{80620826-E39A-4D7F-A83D-6129819F3153}"/>
          </ac:spMkLst>
        </pc:spChg>
        <pc:spChg chg="del">
          <ac:chgData name="Sarah Gothard" userId="0e53f415fda5f162" providerId="LiveId" clId="{42D6D3F9-B9D9-40F6-990F-5A1F630036E5}" dt="2022-05-15T14:31:58.930" v="39" actId="26606"/>
          <ac:spMkLst>
            <pc:docMk/>
            <pc:sldMk cId="930838461" sldId="279"/>
            <ac:spMk id="3" creationId="{A864519C-80C8-4359-B15E-EE10E044E838}"/>
          </ac:spMkLst>
        </pc:spChg>
        <pc:spChg chg="mod ord">
          <ac:chgData name="Sarah Gothard" userId="0e53f415fda5f162" providerId="LiveId" clId="{42D6D3F9-B9D9-40F6-990F-5A1F630036E5}" dt="2022-05-15T14:31:58.930" v="39" actId="26606"/>
          <ac:spMkLst>
            <pc:docMk/>
            <pc:sldMk cId="930838461" sldId="279"/>
            <ac:spMk id="4" creationId="{430E2082-FE97-4E0B-940D-4757E2693DA2}"/>
          </ac:spMkLst>
        </pc:spChg>
        <pc:spChg chg="add">
          <ac:chgData name="Sarah Gothard" userId="0e53f415fda5f162" providerId="LiveId" clId="{42D6D3F9-B9D9-40F6-990F-5A1F630036E5}" dt="2022-05-15T14:31:58.930" v="39" actId="26606"/>
          <ac:spMkLst>
            <pc:docMk/>
            <pc:sldMk cId="930838461" sldId="279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31:58.930" v="39" actId="26606"/>
          <ac:spMkLst>
            <pc:docMk/>
            <pc:sldMk cId="930838461" sldId="279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31:58.930" v="39" actId="26606"/>
          <ac:picMkLst>
            <pc:docMk/>
            <pc:sldMk cId="930838461" sldId="279"/>
            <ac:picMk id="6" creationId="{A4E2D49A-AF93-435D-A054-8C5077C176B8}"/>
          </ac:picMkLst>
        </pc:picChg>
      </pc:sldChg>
      <pc:sldChg chg="addSp delSp modSp new mod setBg">
        <pc:chgData name="Sarah Gothard" userId="0e53f415fda5f162" providerId="LiveId" clId="{42D6D3F9-B9D9-40F6-990F-5A1F630036E5}" dt="2022-05-15T14:32:21.311" v="42" actId="26606"/>
        <pc:sldMkLst>
          <pc:docMk/>
          <pc:sldMk cId="3931637856" sldId="282"/>
        </pc:sldMkLst>
        <pc:spChg chg="del">
          <ac:chgData name="Sarah Gothard" userId="0e53f415fda5f162" providerId="LiveId" clId="{42D6D3F9-B9D9-40F6-990F-5A1F630036E5}" dt="2022-05-15T14:32:21.311" v="42" actId="26606"/>
          <ac:spMkLst>
            <pc:docMk/>
            <pc:sldMk cId="3931637856" sldId="282"/>
            <ac:spMk id="2" creationId="{A18C49EB-6A54-4235-84F6-3661FB82C385}"/>
          </ac:spMkLst>
        </pc:spChg>
        <pc:spChg chg="del">
          <ac:chgData name="Sarah Gothard" userId="0e53f415fda5f162" providerId="LiveId" clId="{42D6D3F9-B9D9-40F6-990F-5A1F630036E5}" dt="2022-05-15T14:32:21.311" v="42" actId="26606"/>
          <ac:spMkLst>
            <pc:docMk/>
            <pc:sldMk cId="3931637856" sldId="282"/>
            <ac:spMk id="3" creationId="{70A3D40C-C4E0-4499-B8ED-713E79ECE9F9}"/>
          </ac:spMkLst>
        </pc:spChg>
        <pc:spChg chg="mod ord">
          <ac:chgData name="Sarah Gothard" userId="0e53f415fda5f162" providerId="LiveId" clId="{42D6D3F9-B9D9-40F6-990F-5A1F630036E5}" dt="2022-05-15T14:32:21.311" v="42" actId="26606"/>
          <ac:spMkLst>
            <pc:docMk/>
            <pc:sldMk cId="3931637856" sldId="282"/>
            <ac:spMk id="4" creationId="{10AD0781-4ACA-4F83-B7AF-CA83DA793D2E}"/>
          </ac:spMkLst>
        </pc:spChg>
        <pc:spChg chg="add">
          <ac:chgData name="Sarah Gothard" userId="0e53f415fda5f162" providerId="LiveId" clId="{42D6D3F9-B9D9-40F6-990F-5A1F630036E5}" dt="2022-05-15T14:32:21.311" v="42" actId="26606"/>
          <ac:spMkLst>
            <pc:docMk/>
            <pc:sldMk cId="3931637856" sldId="282"/>
            <ac:spMk id="11" creationId="{32BC26D8-82FB-445E-AA49-62A77D7C1EE0}"/>
          </ac:spMkLst>
        </pc:spChg>
        <pc:spChg chg="add">
          <ac:chgData name="Sarah Gothard" userId="0e53f415fda5f162" providerId="LiveId" clId="{42D6D3F9-B9D9-40F6-990F-5A1F630036E5}" dt="2022-05-15T14:32:21.311" v="42" actId="26606"/>
          <ac:spMkLst>
            <pc:docMk/>
            <pc:sldMk cId="3931637856" sldId="282"/>
            <ac:spMk id="13" creationId="{CB44330D-EA18-4254-AA95-EB49948539B8}"/>
          </ac:spMkLst>
        </pc:spChg>
        <pc:picChg chg="add mod">
          <ac:chgData name="Sarah Gothard" userId="0e53f415fda5f162" providerId="LiveId" clId="{42D6D3F9-B9D9-40F6-990F-5A1F630036E5}" dt="2022-05-15T14:32:21.311" v="42" actId="26606"/>
          <ac:picMkLst>
            <pc:docMk/>
            <pc:sldMk cId="3931637856" sldId="282"/>
            <ac:picMk id="6" creationId="{913E918C-728B-49F9-98A8-BE4CAFE8F15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FB172E-601E-4258-AA96-F6B948357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837FBA-4282-481A-9812-672D88BBAC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BE9E7-0741-4E0C-AD81-92C4946B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4493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D7B2F2-9BD3-4312-BBFC-35F6AB79A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EF462-7196-480D-8335-8FED5D821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4426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F34867-7B10-4A00-B861-E50324815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7623D-89F9-4AAC-BBFB-E8505671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85430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F137B5-E969-4425-B98C-159CCAA19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5"/>
            <a:ext cx="10905066" cy="52344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91EC2-BBCD-4F0F-A210-88814E39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7540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4E2D49A-AF93-435D-A054-8C5077C17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0E2082-FE97-4E0B-940D-4757E269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083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13E918C-728B-49F9-98A8-BE4CAFE8F1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20503"/>
            <a:ext cx="10905066" cy="32169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D0781-4ACA-4F83-B7AF-CA83DA79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31637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F34867-7B10-4A00-B861-E50324815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7623D-89F9-4AAC-BBFB-E8505671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22227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F137B5-E969-4425-B98C-159CCAA19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5"/>
            <a:ext cx="10905066" cy="52344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91EC2-BBCD-4F0F-A210-88814E39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1004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26BCAC-10A1-42A2-9B9D-FCB7369BC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C29E15D-1A62-4BD8-9BA0-0D1191F8D3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38604"/>
            <a:ext cx="10905066" cy="27807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85FAB-E195-4391-85D9-E0D742CE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1287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F34867-7B10-4A00-B861-E50324815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7623D-89F9-4AAC-BBFB-E8505671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657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F137B5-E969-4425-B98C-159CCAA19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5"/>
            <a:ext cx="10905066" cy="52344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91EC2-BBCD-4F0F-A210-88814E39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3425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9A0C0C-D405-43AB-A7A1-0829AA202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43628"/>
            <a:ext cx="10905066" cy="53707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5DF10-6775-495B-B0F7-A70D57F8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2885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C3FCAF-09C1-4E9E-A145-DBE9DA30AF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39046"/>
            <a:ext cx="10905066" cy="517990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21863-A02D-411B-8381-BB2E4F06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4265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F34867-7B10-4A00-B861-E50324815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7623D-89F9-4AAC-BBFB-E8505671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1097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F137B5-E969-4425-B98C-159CCAA19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5"/>
            <a:ext cx="10905066" cy="52344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91EC2-BBCD-4F0F-A210-88814E39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65315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28</cp:revision>
  <dcterms:created xsi:type="dcterms:W3CDTF">2020-12-27T20:40:58Z</dcterms:created>
  <dcterms:modified xsi:type="dcterms:W3CDTF">2022-05-15T14:32:25Z</dcterms:modified>
</cp:coreProperties>
</file>