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70" r:id="rId12"/>
    <p:sldId id="271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88950" autoAdjust="0"/>
  </p:normalViewPr>
  <p:slideViewPr>
    <p:cSldViewPr snapToGrid="0" showGuides="1">
      <p:cViewPr varScale="1">
        <p:scale>
          <a:sx n="64" d="100"/>
          <a:sy n="64" d="100"/>
        </p:scale>
        <p:origin x="27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39AB6A5E-5BC9-4D5B-A652-9E89BA71F86A}"/>
    <pc:docChg chg="custSel mod modSld">
      <pc:chgData name="Sarah Gothard" userId="0e53f415fda5f162" providerId="LiveId" clId="{39AB6A5E-5BC9-4D5B-A652-9E89BA71F86A}" dt="2019-11-11T15:04:43.921" v="12" actId="26606"/>
      <pc:docMkLst>
        <pc:docMk/>
      </pc:docMkLst>
      <pc:sldChg chg="addSp modSp mod setBg">
        <pc:chgData name="Sarah Gothard" userId="0e53f415fda5f162" providerId="LiveId" clId="{39AB6A5E-5BC9-4D5B-A652-9E89BA71F86A}" dt="2019-11-11T15:04:07.780" v="0" actId="26606"/>
        <pc:sldMkLst>
          <pc:docMk/>
          <pc:sldMk cId="536071998" sldId="256"/>
        </pc:sldMkLst>
        <pc:spChg chg="mod ord">
          <ac:chgData name="Sarah Gothard" userId="0e53f415fda5f162" providerId="LiveId" clId="{39AB6A5E-5BC9-4D5B-A652-9E89BA71F86A}" dt="2019-11-11T15:04:07.780" v="0" actId="26606"/>
          <ac:spMkLst>
            <pc:docMk/>
            <pc:sldMk cId="536071998" sldId="256"/>
            <ac:spMk id="3" creationId="{0B3C69C4-BCAA-4D89-B43B-A0884DF6934F}"/>
          </ac:spMkLst>
        </pc:spChg>
        <pc:spChg chg="add">
          <ac:chgData name="Sarah Gothard" userId="0e53f415fda5f162" providerId="LiveId" clId="{39AB6A5E-5BC9-4D5B-A652-9E89BA71F86A}" dt="2019-11-11T15:04:07.780" v="0" actId="26606"/>
          <ac:spMkLst>
            <pc:docMk/>
            <pc:sldMk cId="536071998" sldId="256"/>
            <ac:spMk id="8" creationId="{32BC26D8-82FB-445E-AA49-62A77D7C1EE0}"/>
          </ac:spMkLst>
        </pc:spChg>
        <pc:spChg chg="add">
          <ac:chgData name="Sarah Gothard" userId="0e53f415fda5f162" providerId="LiveId" clId="{39AB6A5E-5BC9-4D5B-A652-9E89BA71F86A}" dt="2019-11-11T15:04:07.780" v="0" actId="26606"/>
          <ac:spMkLst>
            <pc:docMk/>
            <pc:sldMk cId="536071998" sldId="256"/>
            <ac:spMk id="10" creationId="{CB44330D-EA18-4254-AA95-EB49948539B8}"/>
          </ac:spMkLst>
        </pc:spChg>
        <pc:picChg chg="mod">
          <ac:chgData name="Sarah Gothard" userId="0e53f415fda5f162" providerId="LiveId" clId="{39AB6A5E-5BC9-4D5B-A652-9E89BA71F86A}" dt="2019-11-11T15:04:07.780" v="0" actId="26606"/>
          <ac:picMkLst>
            <pc:docMk/>
            <pc:sldMk cId="536071998" sldId="256"/>
            <ac:picMk id="2" creationId="{4B8446A1-AC9C-49DB-A197-4ADCD47F9F93}"/>
          </ac:picMkLst>
        </pc:picChg>
      </pc:sldChg>
      <pc:sldChg chg="addSp modSp mod setBg">
        <pc:chgData name="Sarah Gothard" userId="0e53f415fda5f162" providerId="LiveId" clId="{39AB6A5E-5BC9-4D5B-A652-9E89BA71F86A}" dt="2019-11-11T15:04:10.013" v="1" actId="26606"/>
        <pc:sldMkLst>
          <pc:docMk/>
          <pc:sldMk cId="2551191543" sldId="257"/>
        </pc:sldMkLst>
        <pc:spChg chg="mod ord">
          <ac:chgData name="Sarah Gothard" userId="0e53f415fda5f162" providerId="LiveId" clId="{39AB6A5E-5BC9-4D5B-A652-9E89BA71F86A}" dt="2019-11-11T15:04:10.013" v="1" actId="26606"/>
          <ac:spMkLst>
            <pc:docMk/>
            <pc:sldMk cId="2551191543" sldId="257"/>
            <ac:spMk id="4" creationId="{C8C72D4D-1F63-4213-9F9F-DCBA71B8C487}"/>
          </ac:spMkLst>
        </pc:spChg>
        <pc:spChg chg="add">
          <ac:chgData name="Sarah Gothard" userId="0e53f415fda5f162" providerId="LiveId" clId="{39AB6A5E-5BC9-4D5B-A652-9E89BA71F86A}" dt="2019-11-11T15:04:10.013" v="1" actId="26606"/>
          <ac:spMkLst>
            <pc:docMk/>
            <pc:sldMk cId="2551191543" sldId="257"/>
            <ac:spMk id="9" creationId="{32BC26D8-82FB-445E-AA49-62A77D7C1EE0}"/>
          </ac:spMkLst>
        </pc:spChg>
        <pc:spChg chg="add">
          <ac:chgData name="Sarah Gothard" userId="0e53f415fda5f162" providerId="LiveId" clId="{39AB6A5E-5BC9-4D5B-A652-9E89BA71F86A}" dt="2019-11-11T15:04:10.013" v="1" actId="26606"/>
          <ac:spMkLst>
            <pc:docMk/>
            <pc:sldMk cId="2551191543" sldId="257"/>
            <ac:spMk id="11" creationId="{CB44330D-EA18-4254-AA95-EB49948539B8}"/>
          </ac:spMkLst>
        </pc:spChg>
        <pc:picChg chg="mod">
          <ac:chgData name="Sarah Gothard" userId="0e53f415fda5f162" providerId="LiveId" clId="{39AB6A5E-5BC9-4D5B-A652-9E89BA71F86A}" dt="2019-11-11T15:04:10.013" v="1" actId="26606"/>
          <ac:picMkLst>
            <pc:docMk/>
            <pc:sldMk cId="2551191543" sldId="257"/>
            <ac:picMk id="3" creationId="{99FA2678-4802-4D6E-A2B0-16E4D0B46960}"/>
          </ac:picMkLst>
        </pc:picChg>
      </pc:sldChg>
      <pc:sldChg chg="addSp modSp mod setBg">
        <pc:chgData name="Sarah Gothard" userId="0e53f415fda5f162" providerId="LiveId" clId="{39AB6A5E-5BC9-4D5B-A652-9E89BA71F86A}" dt="2019-11-11T15:04:12.266" v="2" actId="26606"/>
        <pc:sldMkLst>
          <pc:docMk/>
          <pc:sldMk cId="2997393968" sldId="258"/>
        </pc:sldMkLst>
        <pc:spChg chg="mod ord">
          <ac:chgData name="Sarah Gothard" userId="0e53f415fda5f162" providerId="LiveId" clId="{39AB6A5E-5BC9-4D5B-A652-9E89BA71F86A}" dt="2019-11-11T15:04:12.266" v="2" actId="26606"/>
          <ac:spMkLst>
            <pc:docMk/>
            <pc:sldMk cId="2997393968" sldId="258"/>
            <ac:spMk id="4" creationId="{5ED1BAFB-77B0-4173-911F-02733DE38E47}"/>
          </ac:spMkLst>
        </pc:spChg>
        <pc:spChg chg="add">
          <ac:chgData name="Sarah Gothard" userId="0e53f415fda5f162" providerId="LiveId" clId="{39AB6A5E-5BC9-4D5B-A652-9E89BA71F86A}" dt="2019-11-11T15:04:12.266" v="2" actId="26606"/>
          <ac:spMkLst>
            <pc:docMk/>
            <pc:sldMk cId="2997393968" sldId="258"/>
            <ac:spMk id="18" creationId="{32BC26D8-82FB-445E-AA49-62A77D7C1EE0}"/>
          </ac:spMkLst>
        </pc:spChg>
        <pc:spChg chg="add">
          <ac:chgData name="Sarah Gothard" userId="0e53f415fda5f162" providerId="LiveId" clId="{39AB6A5E-5BC9-4D5B-A652-9E89BA71F86A}" dt="2019-11-11T15:04:12.266" v="2" actId="26606"/>
          <ac:spMkLst>
            <pc:docMk/>
            <pc:sldMk cId="2997393968" sldId="258"/>
            <ac:spMk id="20" creationId="{CB44330D-EA18-4254-AA95-EB49948539B8}"/>
          </ac:spMkLst>
        </pc:spChg>
        <pc:picChg chg="mod">
          <ac:chgData name="Sarah Gothard" userId="0e53f415fda5f162" providerId="LiveId" clId="{39AB6A5E-5BC9-4D5B-A652-9E89BA71F86A}" dt="2019-11-11T15:04:12.266" v="2" actId="26606"/>
          <ac:picMkLst>
            <pc:docMk/>
            <pc:sldMk cId="2997393968" sldId="258"/>
            <ac:picMk id="13" creationId="{E084E9E0-AD11-4501-B944-04A496FC46D4}"/>
          </ac:picMkLst>
        </pc:picChg>
      </pc:sldChg>
      <pc:sldChg chg="addSp modSp mod setBg">
        <pc:chgData name="Sarah Gothard" userId="0e53f415fda5f162" providerId="LiveId" clId="{39AB6A5E-5BC9-4D5B-A652-9E89BA71F86A}" dt="2019-11-11T15:04:14.763" v="3" actId="26606"/>
        <pc:sldMkLst>
          <pc:docMk/>
          <pc:sldMk cId="931523830" sldId="259"/>
        </pc:sldMkLst>
        <pc:spChg chg="mod ord">
          <ac:chgData name="Sarah Gothard" userId="0e53f415fda5f162" providerId="LiveId" clId="{39AB6A5E-5BC9-4D5B-A652-9E89BA71F86A}" dt="2019-11-11T15:04:14.763" v="3" actId="26606"/>
          <ac:spMkLst>
            <pc:docMk/>
            <pc:sldMk cId="931523830" sldId="259"/>
            <ac:spMk id="4" creationId="{5ED1BAFB-77B0-4173-911F-02733DE38E47}"/>
          </ac:spMkLst>
        </pc:spChg>
        <pc:spChg chg="add">
          <ac:chgData name="Sarah Gothard" userId="0e53f415fda5f162" providerId="LiveId" clId="{39AB6A5E-5BC9-4D5B-A652-9E89BA71F86A}" dt="2019-11-11T15:04:14.763" v="3" actId="26606"/>
          <ac:spMkLst>
            <pc:docMk/>
            <pc:sldMk cId="931523830" sldId="259"/>
            <ac:spMk id="9" creationId="{32BC26D8-82FB-445E-AA49-62A77D7C1EE0}"/>
          </ac:spMkLst>
        </pc:spChg>
        <pc:spChg chg="add">
          <ac:chgData name="Sarah Gothard" userId="0e53f415fda5f162" providerId="LiveId" clId="{39AB6A5E-5BC9-4D5B-A652-9E89BA71F86A}" dt="2019-11-11T15:04:14.763" v="3" actId="26606"/>
          <ac:spMkLst>
            <pc:docMk/>
            <pc:sldMk cId="931523830" sldId="259"/>
            <ac:spMk id="11" creationId="{CB44330D-EA18-4254-AA95-EB49948539B8}"/>
          </ac:spMkLst>
        </pc:spChg>
        <pc:picChg chg="mod">
          <ac:chgData name="Sarah Gothard" userId="0e53f415fda5f162" providerId="LiveId" clId="{39AB6A5E-5BC9-4D5B-A652-9E89BA71F86A}" dt="2019-11-11T15:04:14.763" v="3" actId="26606"/>
          <ac:picMkLst>
            <pc:docMk/>
            <pc:sldMk cId="931523830" sldId="259"/>
            <ac:picMk id="3" creationId="{F86AF11B-D4FC-4112-AE15-49FD57871227}"/>
          </ac:picMkLst>
        </pc:picChg>
      </pc:sldChg>
      <pc:sldChg chg="addSp modSp mod setBg">
        <pc:chgData name="Sarah Gothard" userId="0e53f415fda5f162" providerId="LiveId" clId="{39AB6A5E-5BC9-4D5B-A652-9E89BA71F86A}" dt="2019-11-11T15:04:17.304" v="4" actId="26606"/>
        <pc:sldMkLst>
          <pc:docMk/>
          <pc:sldMk cId="2582379222" sldId="260"/>
        </pc:sldMkLst>
        <pc:spChg chg="mod ord">
          <ac:chgData name="Sarah Gothard" userId="0e53f415fda5f162" providerId="LiveId" clId="{39AB6A5E-5BC9-4D5B-A652-9E89BA71F86A}" dt="2019-11-11T15:04:17.304" v="4" actId="26606"/>
          <ac:spMkLst>
            <pc:docMk/>
            <pc:sldMk cId="2582379222" sldId="260"/>
            <ac:spMk id="4" creationId="{5ED1BAFB-77B0-4173-911F-02733DE38E47}"/>
          </ac:spMkLst>
        </pc:spChg>
        <pc:spChg chg="add">
          <ac:chgData name="Sarah Gothard" userId="0e53f415fda5f162" providerId="LiveId" clId="{39AB6A5E-5BC9-4D5B-A652-9E89BA71F86A}" dt="2019-11-11T15:04:17.304" v="4" actId="26606"/>
          <ac:spMkLst>
            <pc:docMk/>
            <pc:sldMk cId="2582379222" sldId="260"/>
            <ac:spMk id="9" creationId="{32BC26D8-82FB-445E-AA49-62A77D7C1EE0}"/>
          </ac:spMkLst>
        </pc:spChg>
        <pc:spChg chg="add">
          <ac:chgData name="Sarah Gothard" userId="0e53f415fda5f162" providerId="LiveId" clId="{39AB6A5E-5BC9-4D5B-A652-9E89BA71F86A}" dt="2019-11-11T15:04:17.304" v="4" actId="26606"/>
          <ac:spMkLst>
            <pc:docMk/>
            <pc:sldMk cId="2582379222" sldId="260"/>
            <ac:spMk id="11" creationId="{CB44330D-EA18-4254-AA95-EB49948539B8}"/>
          </ac:spMkLst>
        </pc:spChg>
        <pc:picChg chg="mod">
          <ac:chgData name="Sarah Gothard" userId="0e53f415fda5f162" providerId="LiveId" clId="{39AB6A5E-5BC9-4D5B-A652-9E89BA71F86A}" dt="2019-11-11T15:04:17.304" v="4" actId="26606"/>
          <ac:picMkLst>
            <pc:docMk/>
            <pc:sldMk cId="2582379222" sldId="260"/>
            <ac:picMk id="2" creationId="{4AC15114-5A32-42CE-88FF-0A63196A97B6}"/>
          </ac:picMkLst>
        </pc:picChg>
      </pc:sldChg>
      <pc:sldChg chg="addSp modSp mod setBg">
        <pc:chgData name="Sarah Gothard" userId="0e53f415fda5f162" providerId="LiveId" clId="{39AB6A5E-5BC9-4D5B-A652-9E89BA71F86A}" dt="2019-11-11T15:04:19.829" v="5" actId="26606"/>
        <pc:sldMkLst>
          <pc:docMk/>
          <pc:sldMk cId="1670272001" sldId="261"/>
        </pc:sldMkLst>
        <pc:spChg chg="mod ord">
          <ac:chgData name="Sarah Gothard" userId="0e53f415fda5f162" providerId="LiveId" clId="{39AB6A5E-5BC9-4D5B-A652-9E89BA71F86A}" dt="2019-11-11T15:04:19.829" v="5" actId="26606"/>
          <ac:spMkLst>
            <pc:docMk/>
            <pc:sldMk cId="1670272001" sldId="261"/>
            <ac:spMk id="4" creationId="{5ED1BAFB-77B0-4173-911F-02733DE38E47}"/>
          </ac:spMkLst>
        </pc:spChg>
        <pc:spChg chg="add">
          <ac:chgData name="Sarah Gothard" userId="0e53f415fda5f162" providerId="LiveId" clId="{39AB6A5E-5BC9-4D5B-A652-9E89BA71F86A}" dt="2019-11-11T15:04:19.829" v="5" actId="26606"/>
          <ac:spMkLst>
            <pc:docMk/>
            <pc:sldMk cId="1670272001" sldId="261"/>
            <ac:spMk id="9" creationId="{32BC26D8-82FB-445E-AA49-62A77D7C1EE0}"/>
          </ac:spMkLst>
        </pc:spChg>
        <pc:spChg chg="add">
          <ac:chgData name="Sarah Gothard" userId="0e53f415fda5f162" providerId="LiveId" clId="{39AB6A5E-5BC9-4D5B-A652-9E89BA71F86A}" dt="2019-11-11T15:04:19.829" v="5" actId="26606"/>
          <ac:spMkLst>
            <pc:docMk/>
            <pc:sldMk cId="1670272001" sldId="261"/>
            <ac:spMk id="11" creationId="{CB44330D-EA18-4254-AA95-EB49948539B8}"/>
          </ac:spMkLst>
        </pc:spChg>
        <pc:picChg chg="mod">
          <ac:chgData name="Sarah Gothard" userId="0e53f415fda5f162" providerId="LiveId" clId="{39AB6A5E-5BC9-4D5B-A652-9E89BA71F86A}" dt="2019-11-11T15:04:19.829" v="5" actId="26606"/>
          <ac:picMkLst>
            <pc:docMk/>
            <pc:sldMk cId="1670272001" sldId="261"/>
            <ac:picMk id="2" creationId="{58005038-81BB-4989-B6F9-EBBED9453189}"/>
          </ac:picMkLst>
        </pc:picChg>
      </pc:sldChg>
      <pc:sldChg chg="addSp modSp mod setBg">
        <pc:chgData name="Sarah Gothard" userId="0e53f415fda5f162" providerId="LiveId" clId="{39AB6A5E-5BC9-4D5B-A652-9E89BA71F86A}" dt="2019-11-11T15:04:23.053" v="6" actId="26606"/>
        <pc:sldMkLst>
          <pc:docMk/>
          <pc:sldMk cId="2181570853" sldId="262"/>
        </pc:sldMkLst>
        <pc:spChg chg="mod ord">
          <ac:chgData name="Sarah Gothard" userId="0e53f415fda5f162" providerId="LiveId" clId="{39AB6A5E-5BC9-4D5B-A652-9E89BA71F86A}" dt="2019-11-11T15:04:23.053" v="6" actId="26606"/>
          <ac:spMkLst>
            <pc:docMk/>
            <pc:sldMk cId="2181570853" sldId="262"/>
            <ac:spMk id="4" creationId="{5ED1BAFB-77B0-4173-911F-02733DE38E47}"/>
          </ac:spMkLst>
        </pc:spChg>
        <pc:spChg chg="add">
          <ac:chgData name="Sarah Gothard" userId="0e53f415fda5f162" providerId="LiveId" clId="{39AB6A5E-5BC9-4D5B-A652-9E89BA71F86A}" dt="2019-11-11T15:04:23.053" v="6" actId="26606"/>
          <ac:spMkLst>
            <pc:docMk/>
            <pc:sldMk cId="2181570853" sldId="262"/>
            <ac:spMk id="9" creationId="{32BC26D8-82FB-445E-AA49-62A77D7C1EE0}"/>
          </ac:spMkLst>
        </pc:spChg>
        <pc:spChg chg="add">
          <ac:chgData name="Sarah Gothard" userId="0e53f415fda5f162" providerId="LiveId" clId="{39AB6A5E-5BC9-4D5B-A652-9E89BA71F86A}" dt="2019-11-11T15:04:23.053" v="6" actId="26606"/>
          <ac:spMkLst>
            <pc:docMk/>
            <pc:sldMk cId="2181570853" sldId="262"/>
            <ac:spMk id="11" creationId="{CB44330D-EA18-4254-AA95-EB49948539B8}"/>
          </ac:spMkLst>
        </pc:spChg>
        <pc:picChg chg="mod">
          <ac:chgData name="Sarah Gothard" userId="0e53f415fda5f162" providerId="LiveId" clId="{39AB6A5E-5BC9-4D5B-A652-9E89BA71F86A}" dt="2019-11-11T15:04:23.053" v="6" actId="26606"/>
          <ac:picMkLst>
            <pc:docMk/>
            <pc:sldMk cId="2181570853" sldId="262"/>
            <ac:picMk id="2" creationId="{51B7974C-671A-419E-98BC-4ABF8D21B4C4}"/>
          </ac:picMkLst>
        </pc:picChg>
      </pc:sldChg>
      <pc:sldChg chg="addSp modSp mod setBg">
        <pc:chgData name="Sarah Gothard" userId="0e53f415fda5f162" providerId="LiveId" clId="{39AB6A5E-5BC9-4D5B-A652-9E89BA71F86A}" dt="2019-11-11T15:04:25.941" v="7" actId="26606"/>
        <pc:sldMkLst>
          <pc:docMk/>
          <pc:sldMk cId="3905924688" sldId="263"/>
        </pc:sldMkLst>
        <pc:spChg chg="mod ord">
          <ac:chgData name="Sarah Gothard" userId="0e53f415fda5f162" providerId="LiveId" clId="{39AB6A5E-5BC9-4D5B-A652-9E89BA71F86A}" dt="2019-11-11T15:04:25.941" v="7" actId="26606"/>
          <ac:spMkLst>
            <pc:docMk/>
            <pc:sldMk cId="3905924688" sldId="263"/>
            <ac:spMk id="4" creationId="{5ED1BAFB-77B0-4173-911F-02733DE38E47}"/>
          </ac:spMkLst>
        </pc:spChg>
        <pc:spChg chg="add">
          <ac:chgData name="Sarah Gothard" userId="0e53f415fda5f162" providerId="LiveId" clId="{39AB6A5E-5BC9-4D5B-A652-9E89BA71F86A}" dt="2019-11-11T15:04:25.941" v="7" actId="26606"/>
          <ac:spMkLst>
            <pc:docMk/>
            <pc:sldMk cId="3905924688" sldId="263"/>
            <ac:spMk id="9" creationId="{32BC26D8-82FB-445E-AA49-62A77D7C1EE0}"/>
          </ac:spMkLst>
        </pc:spChg>
        <pc:spChg chg="add">
          <ac:chgData name="Sarah Gothard" userId="0e53f415fda5f162" providerId="LiveId" clId="{39AB6A5E-5BC9-4D5B-A652-9E89BA71F86A}" dt="2019-11-11T15:04:25.941" v="7" actId="26606"/>
          <ac:spMkLst>
            <pc:docMk/>
            <pc:sldMk cId="3905924688" sldId="263"/>
            <ac:spMk id="11" creationId="{CB44330D-EA18-4254-AA95-EB49948539B8}"/>
          </ac:spMkLst>
        </pc:spChg>
        <pc:picChg chg="mod">
          <ac:chgData name="Sarah Gothard" userId="0e53f415fda5f162" providerId="LiveId" clId="{39AB6A5E-5BC9-4D5B-A652-9E89BA71F86A}" dt="2019-11-11T15:04:25.941" v="7" actId="26606"/>
          <ac:picMkLst>
            <pc:docMk/>
            <pc:sldMk cId="3905924688" sldId="263"/>
            <ac:picMk id="3" creationId="{A3D30B3F-DE15-42F0-8901-F3CC8BE3066E}"/>
          </ac:picMkLst>
        </pc:picChg>
      </pc:sldChg>
      <pc:sldChg chg="addSp modSp mod setBg">
        <pc:chgData name="Sarah Gothard" userId="0e53f415fda5f162" providerId="LiveId" clId="{39AB6A5E-5BC9-4D5B-A652-9E89BA71F86A}" dt="2019-11-11T15:04:43.921" v="12" actId="26606"/>
        <pc:sldMkLst>
          <pc:docMk/>
          <pc:sldMk cId="3460383623" sldId="264"/>
        </pc:sldMkLst>
        <pc:spChg chg="mod ord">
          <ac:chgData name="Sarah Gothard" userId="0e53f415fda5f162" providerId="LiveId" clId="{39AB6A5E-5BC9-4D5B-A652-9E89BA71F86A}" dt="2019-11-11T15:04:43.921" v="12" actId="26606"/>
          <ac:spMkLst>
            <pc:docMk/>
            <pc:sldMk cId="3460383623" sldId="264"/>
            <ac:spMk id="4" creationId="{5ED1BAFB-77B0-4173-911F-02733DE38E47}"/>
          </ac:spMkLst>
        </pc:spChg>
        <pc:spChg chg="add">
          <ac:chgData name="Sarah Gothard" userId="0e53f415fda5f162" providerId="LiveId" clId="{39AB6A5E-5BC9-4D5B-A652-9E89BA71F86A}" dt="2019-11-11T15:04:43.921" v="12" actId="26606"/>
          <ac:spMkLst>
            <pc:docMk/>
            <pc:sldMk cId="3460383623" sldId="264"/>
            <ac:spMk id="10" creationId="{32BC26D8-82FB-445E-AA49-62A77D7C1EE0}"/>
          </ac:spMkLst>
        </pc:spChg>
        <pc:spChg chg="add">
          <ac:chgData name="Sarah Gothard" userId="0e53f415fda5f162" providerId="LiveId" clId="{39AB6A5E-5BC9-4D5B-A652-9E89BA71F86A}" dt="2019-11-11T15:04:43.921" v="12" actId="26606"/>
          <ac:spMkLst>
            <pc:docMk/>
            <pc:sldMk cId="3460383623" sldId="264"/>
            <ac:spMk id="12" creationId="{CB44330D-EA18-4254-AA95-EB49948539B8}"/>
          </ac:spMkLst>
        </pc:spChg>
        <pc:picChg chg="mod">
          <ac:chgData name="Sarah Gothard" userId="0e53f415fda5f162" providerId="LiveId" clId="{39AB6A5E-5BC9-4D5B-A652-9E89BA71F86A}" dt="2019-11-11T15:04:43.921" v="12" actId="26606"/>
          <ac:picMkLst>
            <pc:docMk/>
            <pc:sldMk cId="3460383623" sldId="264"/>
            <ac:picMk id="5" creationId="{80F031AC-587F-4B20-8545-F509600058E5}"/>
          </ac:picMkLst>
        </pc:picChg>
      </pc:sldChg>
      <pc:sldChg chg="addSp modSp mod setBg">
        <pc:chgData name="Sarah Gothard" userId="0e53f415fda5f162" providerId="LiveId" clId="{39AB6A5E-5BC9-4D5B-A652-9E89BA71F86A}" dt="2019-11-11T15:04:29.849" v="8" actId="26606"/>
        <pc:sldMkLst>
          <pc:docMk/>
          <pc:sldMk cId="1750790709" sldId="268"/>
        </pc:sldMkLst>
        <pc:spChg chg="mod ord">
          <ac:chgData name="Sarah Gothard" userId="0e53f415fda5f162" providerId="LiveId" clId="{39AB6A5E-5BC9-4D5B-A652-9E89BA71F86A}" dt="2019-11-11T15:04:29.849" v="8" actId="26606"/>
          <ac:spMkLst>
            <pc:docMk/>
            <pc:sldMk cId="1750790709" sldId="268"/>
            <ac:spMk id="4" creationId="{5ED1BAFB-77B0-4173-911F-02733DE38E47}"/>
          </ac:spMkLst>
        </pc:spChg>
        <pc:spChg chg="add">
          <ac:chgData name="Sarah Gothard" userId="0e53f415fda5f162" providerId="LiveId" clId="{39AB6A5E-5BC9-4D5B-A652-9E89BA71F86A}" dt="2019-11-11T15:04:29.849" v="8" actId="26606"/>
          <ac:spMkLst>
            <pc:docMk/>
            <pc:sldMk cId="1750790709" sldId="268"/>
            <ac:spMk id="9" creationId="{32BC26D8-82FB-445E-AA49-62A77D7C1EE0}"/>
          </ac:spMkLst>
        </pc:spChg>
        <pc:spChg chg="add">
          <ac:chgData name="Sarah Gothard" userId="0e53f415fda5f162" providerId="LiveId" clId="{39AB6A5E-5BC9-4D5B-A652-9E89BA71F86A}" dt="2019-11-11T15:04:29.849" v="8" actId="26606"/>
          <ac:spMkLst>
            <pc:docMk/>
            <pc:sldMk cId="1750790709" sldId="268"/>
            <ac:spMk id="11" creationId="{CB44330D-EA18-4254-AA95-EB49948539B8}"/>
          </ac:spMkLst>
        </pc:spChg>
        <pc:picChg chg="mod">
          <ac:chgData name="Sarah Gothard" userId="0e53f415fda5f162" providerId="LiveId" clId="{39AB6A5E-5BC9-4D5B-A652-9E89BA71F86A}" dt="2019-11-11T15:04:29.849" v="8" actId="26606"/>
          <ac:picMkLst>
            <pc:docMk/>
            <pc:sldMk cId="1750790709" sldId="268"/>
            <ac:picMk id="2" creationId="{A3367C0E-879F-4F4B-BE8F-D07C25FFE93B}"/>
          </ac:picMkLst>
        </pc:picChg>
      </pc:sldChg>
      <pc:sldChg chg="addSp modSp mod setBg">
        <pc:chgData name="Sarah Gothard" userId="0e53f415fda5f162" providerId="LiveId" clId="{39AB6A5E-5BC9-4D5B-A652-9E89BA71F86A}" dt="2019-11-11T15:04:32.226" v="9" actId="26606"/>
        <pc:sldMkLst>
          <pc:docMk/>
          <pc:sldMk cId="1922498875" sldId="269"/>
        </pc:sldMkLst>
        <pc:spChg chg="mod ord">
          <ac:chgData name="Sarah Gothard" userId="0e53f415fda5f162" providerId="LiveId" clId="{39AB6A5E-5BC9-4D5B-A652-9E89BA71F86A}" dt="2019-11-11T15:04:32.226" v="9" actId="26606"/>
          <ac:spMkLst>
            <pc:docMk/>
            <pc:sldMk cId="1922498875" sldId="269"/>
            <ac:spMk id="4" creationId="{5ED1BAFB-77B0-4173-911F-02733DE38E47}"/>
          </ac:spMkLst>
        </pc:spChg>
        <pc:spChg chg="add">
          <ac:chgData name="Sarah Gothard" userId="0e53f415fda5f162" providerId="LiveId" clId="{39AB6A5E-5BC9-4D5B-A652-9E89BA71F86A}" dt="2019-11-11T15:04:32.226" v="9" actId="26606"/>
          <ac:spMkLst>
            <pc:docMk/>
            <pc:sldMk cId="1922498875" sldId="269"/>
            <ac:spMk id="9" creationId="{32BC26D8-82FB-445E-AA49-62A77D7C1EE0}"/>
          </ac:spMkLst>
        </pc:spChg>
        <pc:spChg chg="add">
          <ac:chgData name="Sarah Gothard" userId="0e53f415fda5f162" providerId="LiveId" clId="{39AB6A5E-5BC9-4D5B-A652-9E89BA71F86A}" dt="2019-11-11T15:04:32.226" v="9" actId="26606"/>
          <ac:spMkLst>
            <pc:docMk/>
            <pc:sldMk cId="1922498875" sldId="269"/>
            <ac:spMk id="11" creationId="{CB44330D-EA18-4254-AA95-EB49948539B8}"/>
          </ac:spMkLst>
        </pc:spChg>
        <pc:picChg chg="mod">
          <ac:chgData name="Sarah Gothard" userId="0e53f415fda5f162" providerId="LiveId" clId="{39AB6A5E-5BC9-4D5B-A652-9E89BA71F86A}" dt="2019-11-11T15:04:32.226" v="9" actId="26606"/>
          <ac:picMkLst>
            <pc:docMk/>
            <pc:sldMk cId="1922498875" sldId="269"/>
            <ac:picMk id="3" creationId="{EA98D3B6-3002-48BA-A700-79E36538D3E9}"/>
          </ac:picMkLst>
        </pc:picChg>
      </pc:sldChg>
      <pc:sldChg chg="addSp modSp mod setBg">
        <pc:chgData name="Sarah Gothard" userId="0e53f415fda5f162" providerId="LiveId" clId="{39AB6A5E-5BC9-4D5B-A652-9E89BA71F86A}" dt="2019-11-11T15:04:34.740" v="10" actId="26606"/>
        <pc:sldMkLst>
          <pc:docMk/>
          <pc:sldMk cId="1855302851" sldId="270"/>
        </pc:sldMkLst>
        <pc:spChg chg="mod ord">
          <ac:chgData name="Sarah Gothard" userId="0e53f415fda5f162" providerId="LiveId" clId="{39AB6A5E-5BC9-4D5B-A652-9E89BA71F86A}" dt="2019-11-11T15:04:34.740" v="10" actId="26606"/>
          <ac:spMkLst>
            <pc:docMk/>
            <pc:sldMk cId="1855302851" sldId="270"/>
            <ac:spMk id="4" creationId="{5ED1BAFB-77B0-4173-911F-02733DE38E47}"/>
          </ac:spMkLst>
        </pc:spChg>
        <pc:spChg chg="add">
          <ac:chgData name="Sarah Gothard" userId="0e53f415fda5f162" providerId="LiveId" clId="{39AB6A5E-5BC9-4D5B-A652-9E89BA71F86A}" dt="2019-11-11T15:04:34.740" v="10" actId="26606"/>
          <ac:spMkLst>
            <pc:docMk/>
            <pc:sldMk cId="1855302851" sldId="270"/>
            <ac:spMk id="9" creationId="{32BC26D8-82FB-445E-AA49-62A77D7C1EE0}"/>
          </ac:spMkLst>
        </pc:spChg>
        <pc:spChg chg="add">
          <ac:chgData name="Sarah Gothard" userId="0e53f415fda5f162" providerId="LiveId" clId="{39AB6A5E-5BC9-4D5B-A652-9E89BA71F86A}" dt="2019-11-11T15:04:34.740" v="10" actId="26606"/>
          <ac:spMkLst>
            <pc:docMk/>
            <pc:sldMk cId="1855302851" sldId="270"/>
            <ac:spMk id="11" creationId="{CB44330D-EA18-4254-AA95-EB49948539B8}"/>
          </ac:spMkLst>
        </pc:spChg>
        <pc:picChg chg="mod">
          <ac:chgData name="Sarah Gothard" userId="0e53f415fda5f162" providerId="LiveId" clId="{39AB6A5E-5BC9-4D5B-A652-9E89BA71F86A}" dt="2019-11-11T15:04:34.740" v="10" actId="26606"/>
          <ac:picMkLst>
            <pc:docMk/>
            <pc:sldMk cId="1855302851" sldId="270"/>
            <ac:picMk id="2" creationId="{98B14ADA-D865-42C8-B9B8-99DBA9F1A999}"/>
          </ac:picMkLst>
        </pc:picChg>
      </pc:sldChg>
      <pc:sldChg chg="addSp modSp mod setBg">
        <pc:chgData name="Sarah Gothard" userId="0e53f415fda5f162" providerId="LiveId" clId="{39AB6A5E-5BC9-4D5B-A652-9E89BA71F86A}" dt="2019-11-11T15:04:37.356" v="11" actId="26606"/>
        <pc:sldMkLst>
          <pc:docMk/>
          <pc:sldMk cId="2488995977" sldId="271"/>
        </pc:sldMkLst>
        <pc:spChg chg="mod ord">
          <ac:chgData name="Sarah Gothard" userId="0e53f415fda5f162" providerId="LiveId" clId="{39AB6A5E-5BC9-4D5B-A652-9E89BA71F86A}" dt="2019-11-11T15:04:37.356" v="11" actId="26606"/>
          <ac:spMkLst>
            <pc:docMk/>
            <pc:sldMk cId="2488995977" sldId="271"/>
            <ac:spMk id="4" creationId="{5ED1BAFB-77B0-4173-911F-02733DE38E47}"/>
          </ac:spMkLst>
        </pc:spChg>
        <pc:spChg chg="add">
          <ac:chgData name="Sarah Gothard" userId="0e53f415fda5f162" providerId="LiveId" clId="{39AB6A5E-5BC9-4D5B-A652-9E89BA71F86A}" dt="2019-11-11T15:04:37.356" v="11" actId="26606"/>
          <ac:spMkLst>
            <pc:docMk/>
            <pc:sldMk cId="2488995977" sldId="271"/>
            <ac:spMk id="9" creationId="{32BC26D8-82FB-445E-AA49-62A77D7C1EE0}"/>
          </ac:spMkLst>
        </pc:spChg>
        <pc:spChg chg="add">
          <ac:chgData name="Sarah Gothard" userId="0e53f415fda5f162" providerId="LiveId" clId="{39AB6A5E-5BC9-4D5B-A652-9E89BA71F86A}" dt="2019-11-11T15:04:37.356" v="11" actId="26606"/>
          <ac:spMkLst>
            <pc:docMk/>
            <pc:sldMk cId="2488995977" sldId="271"/>
            <ac:spMk id="11" creationId="{CB44330D-EA18-4254-AA95-EB49948539B8}"/>
          </ac:spMkLst>
        </pc:spChg>
        <pc:picChg chg="mod">
          <ac:chgData name="Sarah Gothard" userId="0e53f415fda5f162" providerId="LiveId" clId="{39AB6A5E-5BC9-4D5B-A652-9E89BA71F86A}" dt="2019-11-11T15:04:37.356" v="11" actId="26606"/>
          <ac:picMkLst>
            <pc:docMk/>
            <pc:sldMk cId="2488995977" sldId="271"/>
            <ac:picMk id="2" creationId="{7A08980C-7F6F-47C4-AEB6-AB1BA254E51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2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7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8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1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5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0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6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4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7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1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0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7841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Public Domain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5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B8446A1-AC9C-49DB-A197-4ADCD47F9F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56706"/>
            <a:ext cx="10905066" cy="2344588"/>
          </a:xfrm>
          <a:prstGeom prst="rect">
            <a:avLst/>
          </a:prstGeom>
        </p:spPr>
      </p:pic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0B3C69C4-BCAA-4D89-B43B-A0884DF69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36071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98D3B6-3002-48BA-A700-79E36538D3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D1BAFB-77B0-4173-911F-02733DE3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22498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8B14ADA-D865-42C8-B9B8-99DBA9F1A9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D1BAFB-77B0-4173-911F-02733DE3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55302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A08980C-7F6F-47C4-AEB6-AB1BA254E5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D1BAFB-77B0-4173-911F-02733DE3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88995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F031AC-587F-4B20-8545-F509600058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D1BAFB-77B0-4173-911F-02733DE3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60383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FA2678-4802-4D6E-A2B0-16E4D0B469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5119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084E9E0-AD11-4501-B944-04A496FC46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D1BAFB-77B0-4173-911F-02733DE3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97393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6AF11B-D4FC-4112-AE15-49FD578712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D1BAFB-77B0-4173-911F-02733DE3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31523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AC15114-5A32-42CE-88FF-0A63196A97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099" y="643467"/>
            <a:ext cx="977380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D1BAFB-77B0-4173-911F-02733DE3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82379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8005038-81BB-4989-B6F9-EBBED94531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61839"/>
            <a:ext cx="10905066" cy="55343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D1BAFB-77B0-4173-911F-02733DE3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70272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1B7974C-671A-419E-98BC-4ABF8D21B4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D1BAFB-77B0-4173-911F-02733DE3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81570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D30B3F-DE15-42F0-8901-F3CC8BE306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D1BAFB-77B0-4173-911F-02733DE3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05924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367C0E-879F-4F4B-BE8F-D07C25FFE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D1BAFB-77B0-4173-911F-02733DE3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50790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2019-11-11T15:04:43Z</dcterms:created>
  <dcterms:modified xsi:type="dcterms:W3CDTF">2019-11-11T15:04:45Z</dcterms:modified>
</cp:coreProperties>
</file>