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9" r:id="rId1"/>
  </p:sldMasterIdLst>
  <p:notesMasterIdLst>
    <p:notesMasterId r:id="rId5"/>
  </p:notesMasterIdLst>
  <p:handoutMasterIdLst>
    <p:handoutMasterId r:id="rId6"/>
  </p:handout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94C"/>
    <a:srgbClr val="7A6104"/>
    <a:srgbClr val="4C3A00"/>
    <a:srgbClr val="500000"/>
    <a:srgbClr val="6C0000"/>
    <a:srgbClr val="420021"/>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B3ECBD-A22E-4B9E-AF9C-469B3A54F0F6}" v="23" dt="2020-05-08T19:48:56.750"/>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2449" autoAdjust="0"/>
  </p:normalViewPr>
  <p:slideViewPr>
    <p:cSldViewPr snapToGrid="0" showGuides="1">
      <p:cViewPr varScale="1">
        <p:scale>
          <a:sx n="64" d="100"/>
          <a:sy n="64" d="100"/>
        </p:scale>
        <p:origin x="44" y="8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93DD0E91-179D-45F6-BE5D-7267E943A2F6}"/>
    <pc:docChg chg="custSel addSld delSld modSld modMainMaster">
      <pc:chgData name="Sarah Gothard" userId="0e53f415fda5f162" providerId="LiveId" clId="{93DD0E91-179D-45F6-BE5D-7267E943A2F6}" dt="2020-05-08T19:48:56.750" v="64"/>
      <pc:docMkLst>
        <pc:docMk/>
      </pc:docMkLst>
      <pc:sldChg chg="addSp delSp modSp">
        <pc:chgData name="Sarah Gothard" userId="0e53f415fda5f162" providerId="LiveId" clId="{93DD0E91-179D-45F6-BE5D-7267E943A2F6}" dt="2020-05-08T19:39:46.358" v="28" actId="1076"/>
        <pc:sldMkLst>
          <pc:docMk/>
          <pc:sldMk cId="406854814" sldId="259"/>
        </pc:sldMkLst>
        <pc:picChg chg="del">
          <ac:chgData name="Sarah Gothard" userId="0e53f415fda5f162" providerId="LiveId" clId="{93DD0E91-179D-45F6-BE5D-7267E943A2F6}" dt="2020-05-08T19:37:44.296" v="3" actId="478"/>
          <ac:picMkLst>
            <pc:docMk/>
            <pc:sldMk cId="406854814" sldId="259"/>
            <ac:picMk id="2" creationId="{8E6D10D4-3F2B-4005-84FF-152B57DFDB97}"/>
          </ac:picMkLst>
        </pc:picChg>
        <pc:picChg chg="add mod">
          <ac:chgData name="Sarah Gothard" userId="0e53f415fda5f162" providerId="LiveId" clId="{93DD0E91-179D-45F6-BE5D-7267E943A2F6}" dt="2020-05-08T19:39:46.358" v="28" actId="1076"/>
          <ac:picMkLst>
            <pc:docMk/>
            <pc:sldMk cId="406854814" sldId="259"/>
            <ac:picMk id="3" creationId="{5F86EF6E-C7CD-4FEB-94F2-8D9759216D67}"/>
          </ac:picMkLst>
        </pc:picChg>
      </pc:sldChg>
      <pc:sldChg chg="addSp delSp modSp setBg">
        <pc:chgData name="Sarah Gothard" userId="0e53f415fda5f162" providerId="LiveId" clId="{93DD0E91-179D-45F6-BE5D-7267E943A2F6}" dt="2020-05-08T19:38:37.938" v="23" actId="1076"/>
        <pc:sldMkLst>
          <pc:docMk/>
          <pc:sldMk cId="4222139619" sldId="273"/>
        </pc:sldMkLst>
        <pc:picChg chg="del">
          <ac:chgData name="Sarah Gothard" userId="0e53f415fda5f162" providerId="LiveId" clId="{93DD0E91-179D-45F6-BE5D-7267E943A2F6}" dt="2020-05-08T19:37:41.729" v="2" actId="478"/>
          <ac:picMkLst>
            <pc:docMk/>
            <pc:sldMk cId="4222139619" sldId="273"/>
            <ac:picMk id="2" creationId="{6AD9EA8B-FD2F-4D97-9865-73C40EE554E4}"/>
          </ac:picMkLst>
        </pc:picChg>
        <pc:picChg chg="add mod">
          <ac:chgData name="Sarah Gothard" userId="0e53f415fda5f162" providerId="LiveId" clId="{93DD0E91-179D-45F6-BE5D-7267E943A2F6}" dt="2020-05-08T19:38:37.938" v="23" actId="1076"/>
          <ac:picMkLst>
            <pc:docMk/>
            <pc:sldMk cId="4222139619" sldId="273"/>
            <ac:picMk id="3" creationId="{3136204F-9D55-49D2-86DB-940ADD60B3B1}"/>
          </ac:picMkLst>
        </pc:picChg>
      </pc:sldChg>
      <pc:sldChg chg="addSp delSp modSp">
        <pc:chgData name="Sarah Gothard" userId="0e53f415fda5f162" providerId="LiveId" clId="{93DD0E91-179D-45F6-BE5D-7267E943A2F6}" dt="2020-05-08T19:44:31.252" v="44" actId="1076"/>
        <pc:sldMkLst>
          <pc:docMk/>
          <pc:sldMk cId="377174755" sldId="274"/>
        </pc:sldMkLst>
        <pc:picChg chg="add mod">
          <ac:chgData name="Sarah Gothard" userId="0e53f415fda5f162" providerId="LiveId" clId="{93DD0E91-179D-45F6-BE5D-7267E943A2F6}" dt="2020-05-08T19:44:31.252" v="44" actId="1076"/>
          <ac:picMkLst>
            <pc:docMk/>
            <pc:sldMk cId="377174755" sldId="274"/>
            <ac:picMk id="2" creationId="{22C40907-B246-4797-83F2-F6200563A5E9}"/>
          </ac:picMkLst>
        </pc:picChg>
        <pc:picChg chg="del">
          <ac:chgData name="Sarah Gothard" userId="0e53f415fda5f162" providerId="LiveId" clId="{93DD0E91-179D-45F6-BE5D-7267E943A2F6}" dt="2020-05-08T19:37:47.285" v="4" actId="478"/>
          <ac:picMkLst>
            <pc:docMk/>
            <pc:sldMk cId="377174755" sldId="274"/>
            <ac:picMk id="8" creationId="{99755108-5F81-413C-95BF-1D4EEAA8817A}"/>
          </ac:picMkLst>
        </pc:picChg>
      </pc:sldChg>
      <pc:sldChg chg="del">
        <pc:chgData name="Sarah Gothard" userId="0e53f415fda5f162" providerId="LiveId" clId="{93DD0E91-179D-45F6-BE5D-7267E943A2F6}" dt="2020-05-08T19:37:49.451" v="5" actId="2696"/>
        <pc:sldMkLst>
          <pc:docMk/>
          <pc:sldMk cId="203863065" sldId="275"/>
        </pc:sldMkLst>
      </pc:sldChg>
      <pc:sldChg chg="addSp modSp add">
        <pc:chgData name="Sarah Gothard" userId="0e53f415fda5f162" providerId="LiveId" clId="{93DD0E91-179D-45F6-BE5D-7267E943A2F6}" dt="2020-05-08T19:48:46.847" v="61" actId="1076"/>
        <pc:sldMkLst>
          <pc:docMk/>
          <pc:sldMk cId="2359116886" sldId="275"/>
        </pc:sldMkLst>
        <pc:picChg chg="add mod">
          <ac:chgData name="Sarah Gothard" userId="0e53f415fda5f162" providerId="LiveId" clId="{93DD0E91-179D-45F6-BE5D-7267E943A2F6}" dt="2020-05-08T19:48:46.847" v="61" actId="1076"/>
          <ac:picMkLst>
            <pc:docMk/>
            <pc:sldMk cId="2359116886" sldId="275"/>
            <ac:picMk id="2" creationId="{4BCD68FB-F9CF-41CB-9CC1-F7110876113B}"/>
          </ac:picMkLst>
        </pc:picChg>
      </pc:sldChg>
      <pc:sldChg chg="del">
        <pc:chgData name="Sarah Gothard" userId="0e53f415fda5f162" providerId="LiveId" clId="{93DD0E91-179D-45F6-BE5D-7267E943A2F6}" dt="2020-05-08T19:37:49.456" v="6" actId="2696"/>
        <pc:sldMkLst>
          <pc:docMk/>
          <pc:sldMk cId="1996302459" sldId="276"/>
        </pc:sldMkLst>
      </pc:sldChg>
      <pc:sldChg chg="addSp modSp add">
        <pc:chgData name="Sarah Gothard" userId="0e53f415fda5f162" providerId="LiveId" clId="{93DD0E91-179D-45F6-BE5D-7267E943A2F6}" dt="2020-05-08T19:40:57.595" v="31" actId="1076"/>
        <pc:sldMkLst>
          <pc:docMk/>
          <pc:sldMk cId="2133249238" sldId="276"/>
        </pc:sldMkLst>
        <pc:picChg chg="add mod">
          <ac:chgData name="Sarah Gothard" userId="0e53f415fda5f162" providerId="LiveId" clId="{93DD0E91-179D-45F6-BE5D-7267E943A2F6}" dt="2020-05-08T19:40:57.595" v="31" actId="1076"/>
          <ac:picMkLst>
            <pc:docMk/>
            <pc:sldMk cId="2133249238" sldId="276"/>
            <ac:picMk id="2" creationId="{67EA45C1-453E-4AEE-A019-C7C592B54FC5}"/>
          </ac:picMkLst>
        </pc:picChg>
      </pc:sldChg>
      <pc:sldChg chg="del">
        <pc:chgData name="Sarah Gothard" userId="0e53f415fda5f162" providerId="LiveId" clId="{93DD0E91-179D-45F6-BE5D-7267E943A2F6}" dt="2020-05-08T19:37:49.462" v="7" actId="2696"/>
        <pc:sldMkLst>
          <pc:docMk/>
          <pc:sldMk cId="3463574928" sldId="277"/>
        </pc:sldMkLst>
      </pc:sldChg>
      <pc:sldChg chg="addSp modSp add">
        <pc:chgData name="Sarah Gothard" userId="0e53f415fda5f162" providerId="LiveId" clId="{93DD0E91-179D-45F6-BE5D-7267E943A2F6}" dt="2020-05-08T19:45:30.351" v="47" actId="1076"/>
        <pc:sldMkLst>
          <pc:docMk/>
          <pc:sldMk cId="4211561612" sldId="277"/>
        </pc:sldMkLst>
        <pc:picChg chg="add mod">
          <ac:chgData name="Sarah Gothard" userId="0e53f415fda5f162" providerId="LiveId" clId="{93DD0E91-179D-45F6-BE5D-7267E943A2F6}" dt="2020-05-08T19:45:30.351" v="47" actId="1076"/>
          <ac:picMkLst>
            <pc:docMk/>
            <pc:sldMk cId="4211561612" sldId="277"/>
            <ac:picMk id="2" creationId="{805F225C-E251-4BF7-B8C8-C66DC1B6138B}"/>
          </ac:picMkLst>
        </pc:picChg>
      </pc:sldChg>
      <pc:sldChg chg="addSp add">
        <pc:chgData name="Sarah Gothard" userId="0e53f415fda5f162" providerId="LiveId" clId="{93DD0E91-179D-45F6-BE5D-7267E943A2F6}" dt="2020-05-08T19:48:50.558" v="62"/>
        <pc:sldMkLst>
          <pc:docMk/>
          <pc:sldMk cId="316710139" sldId="278"/>
        </pc:sldMkLst>
        <pc:picChg chg="add">
          <ac:chgData name="Sarah Gothard" userId="0e53f415fda5f162" providerId="LiveId" clId="{93DD0E91-179D-45F6-BE5D-7267E943A2F6}" dt="2020-05-08T19:48:50.558" v="62"/>
          <ac:picMkLst>
            <pc:docMk/>
            <pc:sldMk cId="316710139" sldId="278"/>
            <ac:picMk id="4" creationId="{B40BED86-3D18-4AB2-A107-E84FBA09EF0F}"/>
          </ac:picMkLst>
        </pc:picChg>
      </pc:sldChg>
      <pc:sldChg chg="del">
        <pc:chgData name="Sarah Gothard" userId="0e53f415fda5f162" providerId="LiveId" clId="{93DD0E91-179D-45F6-BE5D-7267E943A2F6}" dt="2020-05-08T19:37:49.468" v="8" actId="2696"/>
        <pc:sldMkLst>
          <pc:docMk/>
          <pc:sldMk cId="660640732" sldId="278"/>
        </pc:sldMkLst>
      </pc:sldChg>
      <pc:sldChg chg="del">
        <pc:chgData name="Sarah Gothard" userId="0e53f415fda5f162" providerId="LiveId" clId="{93DD0E91-179D-45F6-BE5D-7267E943A2F6}" dt="2020-05-08T19:37:49.473" v="9" actId="2696"/>
        <pc:sldMkLst>
          <pc:docMk/>
          <pc:sldMk cId="2555276282" sldId="279"/>
        </pc:sldMkLst>
      </pc:sldChg>
      <pc:sldChg chg="addSp modSp add">
        <pc:chgData name="Sarah Gothard" userId="0e53f415fda5f162" providerId="LiveId" clId="{93DD0E91-179D-45F6-BE5D-7267E943A2F6}" dt="2020-05-08T19:41:53.834" v="34" actId="1076"/>
        <pc:sldMkLst>
          <pc:docMk/>
          <pc:sldMk cId="2760407312" sldId="279"/>
        </pc:sldMkLst>
        <pc:picChg chg="add mod">
          <ac:chgData name="Sarah Gothard" userId="0e53f415fda5f162" providerId="LiveId" clId="{93DD0E91-179D-45F6-BE5D-7267E943A2F6}" dt="2020-05-08T19:41:53.834" v="34" actId="1076"/>
          <ac:picMkLst>
            <pc:docMk/>
            <pc:sldMk cId="2760407312" sldId="279"/>
            <ac:picMk id="2" creationId="{1F78288C-635E-42E9-84BB-85398A105F75}"/>
          </ac:picMkLst>
        </pc:picChg>
      </pc:sldChg>
      <pc:sldChg chg="del">
        <pc:chgData name="Sarah Gothard" userId="0e53f415fda5f162" providerId="LiveId" clId="{93DD0E91-179D-45F6-BE5D-7267E943A2F6}" dt="2020-05-08T19:37:49.479" v="10" actId="2696"/>
        <pc:sldMkLst>
          <pc:docMk/>
          <pc:sldMk cId="1942486592" sldId="280"/>
        </pc:sldMkLst>
      </pc:sldChg>
      <pc:sldChg chg="addSp modSp add">
        <pc:chgData name="Sarah Gothard" userId="0e53f415fda5f162" providerId="LiveId" clId="{93DD0E91-179D-45F6-BE5D-7267E943A2F6}" dt="2020-05-08T19:46:55.275" v="50" actId="1076"/>
        <pc:sldMkLst>
          <pc:docMk/>
          <pc:sldMk cId="3830002550" sldId="280"/>
        </pc:sldMkLst>
        <pc:picChg chg="add mod">
          <ac:chgData name="Sarah Gothard" userId="0e53f415fda5f162" providerId="LiveId" clId="{93DD0E91-179D-45F6-BE5D-7267E943A2F6}" dt="2020-05-08T19:46:55.275" v="50" actId="1076"/>
          <ac:picMkLst>
            <pc:docMk/>
            <pc:sldMk cId="3830002550" sldId="280"/>
            <ac:picMk id="2" creationId="{CE40CE0B-9172-445D-9E9C-7D79644606A4}"/>
          </ac:picMkLst>
        </pc:picChg>
      </pc:sldChg>
      <pc:sldChg chg="del">
        <pc:chgData name="Sarah Gothard" userId="0e53f415fda5f162" providerId="LiveId" clId="{93DD0E91-179D-45F6-BE5D-7267E943A2F6}" dt="2020-05-08T19:37:49.486" v="11" actId="2696"/>
        <pc:sldMkLst>
          <pc:docMk/>
          <pc:sldMk cId="1546117740" sldId="281"/>
        </pc:sldMkLst>
      </pc:sldChg>
      <pc:sldChg chg="addSp add">
        <pc:chgData name="Sarah Gothard" userId="0e53f415fda5f162" providerId="LiveId" clId="{93DD0E91-179D-45F6-BE5D-7267E943A2F6}" dt="2020-05-08T19:48:53.746" v="63"/>
        <pc:sldMkLst>
          <pc:docMk/>
          <pc:sldMk cId="3544332802" sldId="281"/>
        </pc:sldMkLst>
        <pc:picChg chg="add">
          <ac:chgData name="Sarah Gothard" userId="0e53f415fda5f162" providerId="LiveId" clId="{93DD0E91-179D-45F6-BE5D-7267E943A2F6}" dt="2020-05-08T19:48:53.746" v="63"/>
          <ac:picMkLst>
            <pc:docMk/>
            <pc:sldMk cId="3544332802" sldId="281"/>
            <ac:picMk id="4" creationId="{B13B3D2D-85FE-465F-B7F2-0B28F74FAD4F}"/>
          </ac:picMkLst>
        </pc:picChg>
      </pc:sldChg>
      <pc:sldChg chg="addSp modSp add">
        <pc:chgData name="Sarah Gothard" userId="0e53f415fda5f162" providerId="LiveId" clId="{93DD0E91-179D-45F6-BE5D-7267E943A2F6}" dt="2020-05-08T19:42:43.003" v="37" actId="1076"/>
        <pc:sldMkLst>
          <pc:docMk/>
          <pc:sldMk cId="197720055" sldId="282"/>
        </pc:sldMkLst>
        <pc:picChg chg="add mod">
          <ac:chgData name="Sarah Gothard" userId="0e53f415fda5f162" providerId="LiveId" clId="{93DD0E91-179D-45F6-BE5D-7267E943A2F6}" dt="2020-05-08T19:42:43.003" v="37" actId="1076"/>
          <ac:picMkLst>
            <pc:docMk/>
            <pc:sldMk cId="197720055" sldId="282"/>
            <ac:picMk id="2" creationId="{F5AAB8BE-BACD-4CFD-8843-5DCACC48D2B1}"/>
          </ac:picMkLst>
        </pc:picChg>
      </pc:sldChg>
      <pc:sldChg chg="addSp modSp add">
        <pc:chgData name="Sarah Gothard" userId="0e53f415fda5f162" providerId="LiveId" clId="{93DD0E91-179D-45F6-BE5D-7267E943A2F6}" dt="2020-05-08T19:47:57.098" v="53" actId="1076"/>
        <pc:sldMkLst>
          <pc:docMk/>
          <pc:sldMk cId="1593398826" sldId="283"/>
        </pc:sldMkLst>
        <pc:picChg chg="add mod">
          <ac:chgData name="Sarah Gothard" userId="0e53f415fda5f162" providerId="LiveId" clId="{93DD0E91-179D-45F6-BE5D-7267E943A2F6}" dt="2020-05-08T19:47:57.098" v="53" actId="1076"/>
          <ac:picMkLst>
            <pc:docMk/>
            <pc:sldMk cId="1593398826" sldId="283"/>
            <ac:picMk id="2" creationId="{3B0237DF-C941-40C7-B98A-44DB42E07A25}"/>
          </ac:picMkLst>
        </pc:picChg>
      </pc:sldChg>
      <pc:sldChg chg="addSp add">
        <pc:chgData name="Sarah Gothard" userId="0e53f415fda5f162" providerId="LiveId" clId="{93DD0E91-179D-45F6-BE5D-7267E943A2F6}" dt="2020-05-08T19:48:56.750" v="64"/>
        <pc:sldMkLst>
          <pc:docMk/>
          <pc:sldMk cId="2196221831" sldId="284"/>
        </pc:sldMkLst>
        <pc:picChg chg="add">
          <ac:chgData name="Sarah Gothard" userId="0e53f415fda5f162" providerId="LiveId" clId="{93DD0E91-179D-45F6-BE5D-7267E943A2F6}" dt="2020-05-08T19:48:56.750" v="64"/>
          <ac:picMkLst>
            <pc:docMk/>
            <pc:sldMk cId="2196221831" sldId="284"/>
            <ac:picMk id="4" creationId="{D2F51C03-28EC-41C3-8F78-9DC05867C63B}"/>
          </ac:picMkLst>
        </pc:picChg>
      </pc:sldChg>
      <pc:sldChg chg="add del">
        <pc:chgData name="Sarah Gothard" userId="0e53f415fda5f162" providerId="LiveId" clId="{93DD0E91-179D-45F6-BE5D-7267E943A2F6}" dt="2020-05-08T19:42:47.717" v="38" actId="2696"/>
        <pc:sldMkLst>
          <pc:docMk/>
          <pc:sldMk cId="714647" sldId="285"/>
        </pc:sldMkLst>
      </pc:sldChg>
      <pc:sldChg chg="add del">
        <pc:chgData name="Sarah Gothard" userId="0e53f415fda5f162" providerId="LiveId" clId="{93DD0E91-179D-45F6-BE5D-7267E943A2F6}" dt="2020-05-08T19:42:47.725" v="39" actId="2696"/>
        <pc:sldMkLst>
          <pc:docMk/>
          <pc:sldMk cId="3146510699" sldId="286"/>
        </pc:sldMkLst>
      </pc:sldChg>
      <pc:sldChg chg="add del">
        <pc:chgData name="Sarah Gothard" userId="0e53f415fda5f162" providerId="LiveId" clId="{93DD0E91-179D-45F6-BE5D-7267E943A2F6}" dt="2020-05-08T19:42:47.731" v="40" actId="2696"/>
        <pc:sldMkLst>
          <pc:docMk/>
          <pc:sldMk cId="3722065420" sldId="287"/>
        </pc:sldMkLst>
      </pc:sldChg>
      <pc:sldChg chg="add del">
        <pc:chgData name="Sarah Gothard" userId="0e53f415fda5f162" providerId="LiveId" clId="{93DD0E91-179D-45F6-BE5D-7267E943A2F6}" dt="2020-05-08T19:42:47.741" v="41" actId="2696"/>
        <pc:sldMkLst>
          <pc:docMk/>
          <pc:sldMk cId="452073692" sldId="288"/>
        </pc:sldMkLst>
      </pc:sldChg>
      <pc:sldMasterChg chg="setBg modSldLayout">
        <pc:chgData name="Sarah Gothard" userId="0e53f415fda5f162" providerId="LiveId" clId="{93DD0E91-179D-45F6-BE5D-7267E943A2F6}" dt="2020-05-08T19:37:39.901" v="1"/>
        <pc:sldMasterMkLst>
          <pc:docMk/>
          <pc:sldMasterMk cId="1460763405" sldId="2147483750"/>
        </pc:sldMasterMkLst>
        <pc:sldLayoutChg chg="setBg">
          <pc:chgData name="Sarah Gothard" userId="0e53f415fda5f162" providerId="LiveId" clId="{93DD0E91-179D-45F6-BE5D-7267E943A2F6}" dt="2020-05-08T19:37:39.901" v="1"/>
          <pc:sldLayoutMkLst>
            <pc:docMk/>
            <pc:sldMasterMk cId="1460763405" sldId="2147483750"/>
            <pc:sldLayoutMk cId="1398688360" sldId="2147483751"/>
          </pc:sldLayoutMkLst>
        </pc:sldLayoutChg>
        <pc:sldLayoutChg chg="setBg">
          <pc:chgData name="Sarah Gothard" userId="0e53f415fda5f162" providerId="LiveId" clId="{93DD0E91-179D-45F6-BE5D-7267E943A2F6}" dt="2020-05-08T19:37:39.901" v="1"/>
          <pc:sldLayoutMkLst>
            <pc:docMk/>
            <pc:sldMasterMk cId="1460763405" sldId="2147483750"/>
            <pc:sldLayoutMk cId="568759808" sldId="2147483752"/>
          </pc:sldLayoutMkLst>
        </pc:sldLayoutChg>
        <pc:sldLayoutChg chg="setBg">
          <pc:chgData name="Sarah Gothard" userId="0e53f415fda5f162" providerId="LiveId" clId="{93DD0E91-179D-45F6-BE5D-7267E943A2F6}" dt="2020-05-08T19:37:39.901" v="1"/>
          <pc:sldLayoutMkLst>
            <pc:docMk/>
            <pc:sldMasterMk cId="1460763405" sldId="2147483750"/>
            <pc:sldLayoutMk cId="3597807767" sldId="2147483753"/>
          </pc:sldLayoutMkLst>
        </pc:sldLayoutChg>
        <pc:sldLayoutChg chg="setBg">
          <pc:chgData name="Sarah Gothard" userId="0e53f415fda5f162" providerId="LiveId" clId="{93DD0E91-179D-45F6-BE5D-7267E943A2F6}" dt="2020-05-08T19:37:39.901" v="1"/>
          <pc:sldLayoutMkLst>
            <pc:docMk/>
            <pc:sldMasterMk cId="1460763405" sldId="2147483750"/>
            <pc:sldLayoutMk cId="3337308040" sldId="2147483754"/>
          </pc:sldLayoutMkLst>
        </pc:sldLayoutChg>
        <pc:sldLayoutChg chg="setBg">
          <pc:chgData name="Sarah Gothard" userId="0e53f415fda5f162" providerId="LiveId" clId="{93DD0E91-179D-45F6-BE5D-7267E943A2F6}" dt="2020-05-08T19:37:39.901" v="1"/>
          <pc:sldLayoutMkLst>
            <pc:docMk/>
            <pc:sldMasterMk cId="1460763405" sldId="2147483750"/>
            <pc:sldLayoutMk cId="2281150815" sldId="2147483755"/>
          </pc:sldLayoutMkLst>
        </pc:sldLayoutChg>
        <pc:sldLayoutChg chg="setBg">
          <pc:chgData name="Sarah Gothard" userId="0e53f415fda5f162" providerId="LiveId" clId="{93DD0E91-179D-45F6-BE5D-7267E943A2F6}" dt="2020-05-08T19:37:39.901" v="1"/>
          <pc:sldLayoutMkLst>
            <pc:docMk/>
            <pc:sldMasterMk cId="1460763405" sldId="2147483750"/>
            <pc:sldLayoutMk cId="3813766858" sldId="2147483756"/>
          </pc:sldLayoutMkLst>
        </pc:sldLayoutChg>
        <pc:sldLayoutChg chg="setBg">
          <pc:chgData name="Sarah Gothard" userId="0e53f415fda5f162" providerId="LiveId" clId="{93DD0E91-179D-45F6-BE5D-7267E943A2F6}" dt="2020-05-08T19:37:39.901" v="1"/>
          <pc:sldLayoutMkLst>
            <pc:docMk/>
            <pc:sldMasterMk cId="1460763405" sldId="2147483750"/>
            <pc:sldLayoutMk cId="2376311904" sldId="2147483757"/>
          </pc:sldLayoutMkLst>
        </pc:sldLayoutChg>
        <pc:sldLayoutChg chg="setBg">
          <pc:chgData name="Sarah Gothard" userId="0e53f415fda5f162" providerId="LiveId" clId="{93DD0E91-179D-45F6-BE5D-7267E943A2F6}" dt="2020-05-08T19:37:39.901" v="1"/>
          <pc:sldLayoutMkLst>
            <pc:docMk/>
            <pc:sldMasterMk cId="1460763405" sldId="2147483750"/>
            <pc:sldLayoutMk cId="1752889466" sldId="2147483758"/>
          </pc:sldLayoutMkLst>
        </pc:sldLayoutChg>
        <pc:sldLayoutChg chg="setBg">
          <pc:chgData name="Sarah Gothard" userId="0e53f415fda5f162" providerId="LiveId" clId="{93DD0E91-179D-45F6-BE5D-7267E943A2F6}" dt="2020-05-08T19:37:39.901" v="1"/>
          <pc:sldLayoutMkLst>
            <pc:docMk/>
            <pc:sldMasterMk cId="1460763405" sldId="2147483750"/>
            <pc:sldLayoutMk cId="628399684" sldId="2147483759"/>
          </pc:sldLayoutMkLst>
        </pc:sldLayoutChg>
        <pc:sldLayoutChg chg="setBg">
          <pc:chgData name="Sarah Gothard" userId="0e53f415fda5f162" providerId="LiveId" clId="{93DD0E91-179D-45F6-BE5D-7267E943A2F6}" dt="2020-05-08T19:37:39.901" v="1"/>
          <pc:sldLayoutMkLst>
            <pc:docMk/>
            <pc:sldMasterMk cId="1460763405" sldId="2147483750"/>
            <pc:sldLayoutMk cId="4282014957" sldId="2147483760"/>
          </pc:sldLayoutMkLst>
        </pc:sldLayoutChg>
        <pc:sldLayoutChg chg="setBg">
          <pc:chgData name="Sarah Gothard" userId="0e53f415fda5f162" providerId="LiveId" clId="{93DD0E91-179D-45F6-BE5D-7267E943A2F6}" dt="2020-05-08T19:37:39.901" v="1"/>
          <pc:sldLayoutMkLst>
            <pc:docMk/>
            <pc:sldMasterMk cId="1460763405" sldId="2147483750"/>
            <pc:sldLayoutMk cId="1502763198" sldId="2147483761"/>
          </pc:sldLayoutMkLst>
        </pc:sldLayoutChg>
        <pc:sldLayoutChg chg="setBg">
          <pc:chgData name="Sarah Gothard" userId="0e53f415fda5f162" providerId="LiveId" clId="{93DD0E91-179D-45F6-BE5D-7267E943A2F6}" dt="2020-05-08T19:37:39.901" v="1"/>
          <pc:sldLayoutMkLst>
            <pc:docMk/>
            <pc:sldMasterMk cId="1460763405" sldId="2147483750"/>
            <pc:sldLayoutMk cId="3951651492" sldId="2147483762"/>
          </pc:sldLayoutMkLst>
        </pc:sldLayoutChg>
        <pc:sldLayoutChg chg="setBg">
          <pc:chgData name="Sarah Gothard" userId="0e53f415fda5f162" providerId="LiveId" clId="{93DD0E91-179D-45F6-BE5D-7267E943A2F6}" dt="2020-05-08T19:37:39.901" v="1"/>
          <pc:sldLayoutMkLst>
            <pc:docMk/>
            <pc:sldMasterMk cId="1460763405" sldId="2147483750"/>
            <pc:sldLayoutMk cId="3671895789" sldId="2147483763"/>
          </pc:sldLayoutMkLst>
        </pc:sldLayoutChg>
        <pc:sldLayoutChg chg="setBg">
          <pc:chgData name="Sarah Gothard" userId="0e53f415fda5f162" providerId="LiveId" clId="{93DD0E91-179D-45F6-BE5D-7267E943A2F6}" dt="2020-05-08T19:37:39.901" v="1"/>
          <pc:sldLayoutMkLst>
            <pc:docMk/>
            <pc:sldMasterMk cId="1460763405" sldId="2147483750"/>
            <pc:sldLayoutMk cId="2412738346" sldId="2147483764"/>
          </pc:sldLayoutMkLst>
        </pc:sldLayoutChg>
        <pc:sldLayoutChg chg="setBg">
          <pc:chgData name="Sarah Gothard" userId="0e53f415fda5f162" providerId="LiveId" clId="{93DD0E91-179D-45F6-BE5D-7267E943A2F6}" dt="2020-05-08T19:37:39.901" v="1"/>
          <pc:sldLayoutMkLst>
            <pc:docMk/>
            <pc:sldMasterMk cId="1460763405" sldId="2147483750"/>
            <pc:sldLayoutMk cId="3712839758" sldId="2147483765"/>
          </pc:sldLayoutMkLst>
        </pc:sldLayoutChg>
        <pc:sldLayoutChg chg="setBg">
          <pc:chgData name="Sarah Gothard" userId="0e53f415fda5f162" providerId="LiveId" clId="{93DD0E91-179D-45F6-BE5D-7267E943A2F6}" dt="2020-05-08T19:37:39.901" v="1"/>
          <pc:sldLayoutMkLst>
            <pc:docMk/>
            <pc:sldMasterMk cId="1460763405" sldId="2147483750"/>
            <pc:sldLayoutMk cId="3549304446" sldId="2147483766"/>
          </pc:sldLayoutMkLst>
        </pc:sldLayoutChg>
        <pc:sldLayoutChg chg="setBg">
          <pc:chgData name="Sarah Gothard" userId="0e53f415fda5f162" providerId="LiveId" clId="{93DD0E91-179D-45F6-BE5D-7267E943A2F6}" dt="2020-05-08T19:37:39.901" v="1"/>
          <pc:sldLayoutMkLst>
            <pc:docMk/>
            <pc:sldMasterMk cId="1460763405" sldId="2147483750"/>
            <pc:sldLayoutMk cId="75984876" sldId="2147483767"/>
          </pc:sldLayoutMkLst>
        </pc:sldLayoutChg>
        <pc:sldLayoutChg chg="setBg">
          <pc:chgData name="Sarah Gothard" userId="0e53f415fda5f162" providerId="LiveId" clId="{93DD0E91-179D-45F6-BE5D-7267E943A2F6}" dt="2020-05-08T19:37:39.901" v="1"/>
          <pc:sldLayoutMkLst>
            <pc:docMk/>
            <pc:sldMasterMk cId="1460763405" sldId="2147483750"/>
            <pc:sldLayoutMk cId="4083862001" sldId="2147483768"/>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10/20/2024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dirty="0"/>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10/20/2024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dirty="0"/>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887908AF-65BE-457F-9D87-289A548E61FF}" type="slidenum">
              <a:rPr lang="en-US" smtClean="0"/>
              <a:t>1</a:t>
            </a:fld>
            <a:endParaRPr lang="en-US" dirty="0"/>
          </a:p>
        </p:txBody>
      </p:sp>
    </p:spTree>
    <p:extLst>
      <p:ext uri="{BB962C8B-B14F-4D97-AF65-F5344CB8AC3E}">
        <p14:creationId xmlns:p14="http://schemas.microsoft.com/office/powerpoint/2010/main" val="1816874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4B034-D726-8FFA-A558-0082E72737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C9A742-BAA0-5FBD-1EA6-4F738A17E3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9DD900-EF3A-E90E-DA3F-4B00B11FD49D}"/>
              </a:ext>
            </a:extLst>
          </p:cNvPr>
          <p:cNvSpPr>
            <a:spLocks noGrp="1"/>
          </p:cNvSpPr>
          <p:nvPr>
            <p:ph type="dt" sz="half" idx="10"/>
          </p:nvPr>
        </p:nvSpPr>
        <p:spPr/>
        <p:txBody>
          <a:bodyPr/>
          <a:lstStyle/>
          <a:p>
            <a:fld id="{EC87DB8E-218C-4322-AAFC-D70D9319E63B}" type="datetimeFigureOut">
              <a:rPr lang="en-US" smtClean="0"/>
              <a:t>10/20/2024</a:t>
            </a:fld>
            <a:endParaRPr lang="en-US"/>
          </a:p>
        </p:txBody>
      </p:sp>
      <p:sp>
        <p:nvSpPr>
          <p:cNvPr id="5" name="Footer Placeholder 4">
            <a:extLst>
              <a:ext uri="{FF2B5EF4-FFF2-40B4-BE49-F238E27FC236}">
                <a16:creationId xmlns:a16="http://schemas.microsoft.com/office/drawing/2014/main" id="{0B2A5C9D-9A66-4203-4FCC-879B132B27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7B0AD5-CA28-4176-147D-7188500365B5}"/>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550442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366E3-7F00-333C-B0B2-F0252E355E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457FB2-9252-41C3-89E3-FBB066897A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5345A6-898E-F848-3A08-802285FB8957}"/>
              </a:ext>
            </a:extLst>
          </p:cNvPr>
          <p:cNvSpPr>
            <a:spLocks noGrp="1"/>
          </p:cNvSpPr>
          <p:nvPr>
            <p:ph type="dt" sz="half" idx="10"/>
          </p:nvPr>
        </p:nvSpPr>
        <p:spPr/>
        <p:txBody>
          <a:bodyPr/>
          <a:lstStyle/>
          <a:p>
            <a:fld id="{EC87DB8E-218C-4322-AAFC-D70D9319E63B}" type="datetimeFigureOut">
              <a:rPr lang="en-US" smtClean="0"/>
              <a:t>10/20/2024</a:t>
            </a:fld>
            <a:endParaRPr lang="en-US"/>
          </a:p>
        </p:txBody>
      </p:sp>
      <p:sp>
        <p:nvSpPr>
          <p:cNvPr id="5" name="Footer Placeholder 4">
            <a:extLst>
              <a:ext uri="{FF2B5EF4-FFF2-40B4-BE49-F238E27FC236}">
                <a16:creationId xmlns:a16="http://schemas.microsoft.com/office/drawing/2014/main" id="{CC4FABC1-69B0-C64A-589C-D2B38001A5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77FA1D-6F42-E9C1-AE05-CF482B552342}"/>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2619513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E5FB42-9DA9-341D-CA5B-1C0FA4A789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9DD539-00ED-7BAA-235A-F787F169364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6953A8-55A6-B691-DE1E-750E6D5DD2D8}"/>
              </a:ext>
            </a:extLst>
          </p:cNvPr>
          <p:cNvSpPr>
            <a:spLocks noGrp="1"/>
          </p:cNvSpPr>
          <p:nvPr>
            <p:ph type="dt" sz="half" idx="10"/>
          </p:nvPr>
        </p:nvSpPr>
        <p:spPr/>
        <p:txBody>
          <a:bodyPr/>
          <a:lstStyle/>
          <a:p>
            <a:fld id="{EC87DB8E-218C-4322-AAFC-D70D9319E63B}" type="datetimeFigureOut">
              <a:rPr lang="en-US" smtClean="0"/>
              <a:t>10/20/2024</a:t>
            </a:fld>
            <a:endParaRPr lang="en-US"/>
          </a:p>
        </p:txBody>
      </p:sp>
      <p:sp>
        <p:nvSpPr>
          <p:cNvPr id="5" name="Footer Placeholder 4">
            <a:extLst>
              <a:ext uri="{FF2B5EF4-FFF2-40B4-BE49-F238E27FC236}">
                <a16:creationId xmlns:a16="http://schemas.microsoft.com/office/drawing/2014/main" id="{898A5259-4155-84BC-F1B3-28508BF9C4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332558-A268-459D-2AEC-5B3BA9B1255B}"/>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4277163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6897D-A7CC-08F1-6433-5B602CBD76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89D6E0-C108-CC4B-74D5-3EDA6903B4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B3746F-ADE6-B20A-2A3C-0C11342BF4F2}"/>
              </a:ext>
            </a:extLst>
          </p:cNvPr>
          <p:cNvSpPr>
            <a:spLocks noGrp="1"/>
          </p:cNvSpPr>
          <p:nvPr>
            <p:ph type="dt" sz="half" idx="10"/>
          </p:nvPr>
        </p:nvSpPr>
        <p:spPr/>
        <p:txBody>
          <a:bodyPr/>
          <a:lstStyle/>
          <a:p>
            <a:fld id="{EC87DB8E-218C-4322-AAFC-D70D9319E63B}" type="datetimeFigureOut">
              <a:rPr lang="en-US" smtClean="0"/>
              <a:t>10/20/2024</a:t>
            </a:fld>
            <a:endParaRPr lang="en-US"/>
          </a:p>
        </p:txBody>
      </p:sp>
      <p:sp>
        <p:nvSpPr>
          <p:cNvPr id="5" name="Footer Placeholder 4">
            <a:extLst>
              <a:ext uri="{FF2B5EF4-FFF2-40B4-BE49-F238E27FC236}">
                <a16:creationId xmlns:a16="http://schemas.microsoft.com/office/drawing/2014/main" id="{EC13985A-9EA0-5468-556F-B68232F8BF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0B53FC-0B0A-2F30-7352-14B0D39B8045}"/>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328273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78AEE-F575-696A-BD68-C8847AAC77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D1147CB-4B43-B786-D7E6-A5807C56738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3E95CF-A405-356B-6757-B3868786D6BA}"/>
              </a:ext>
            </a:extLst>
          </p:cNvPr>
          <p:cNvSpPr>
            <a:spLocks noGrp="1"/>
          </p:cNvSpPr>
          <p:nvPr>
            <p:ph type="dt" sz="half" idx="10"/>
          </p:nvPr>
        </p:nvSpPr>
        <p:spPr/>
        <p:txBody>
          <a:bodyPr/>
          <a:lstStyle/>
          <a:p>
            <a:fld id="{EC87DB8E-218C-4322-AAFC-D70D9319E63B}" type="datetimeFigureOut">
              <a:rPr lang="en-US" smtClean="0"/>
              <a:t>10/20/2024</a:t>
            </a:fld>
            <a:endParaRPr lang="en-US"/>
          </a:p>
        </p:txBody>
      </p:sp>
      <p:sp>
        <p:nvSpPr>
          <p:cNvPr id="5" name="Footer Placeholder 4">
            <a:extLst>
              <a:ext uri="{FF2B5EF4-FFF2-40B4-BE49-F238E27FC236}">
                <a16:creationId xmlns:a16="http://schemas.microsoft.com/office/drawing/2014/main" id="{761FAFB6-D979-AB85-9316-D128747933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743C26-FBED-F761-D2E0-7D014922DC33}"/>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069995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1BDD3-ACBB-F51F-835C-F742504E6E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1B80A8-C920-EA6D-5D03-F8BC863E0C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368CB2-BB20-647C-E803-92F33976D24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A844DE0-5168-F418-C2C2-56C386F9729E}"/>
              </a:ext>
            </a:extLst>
          </p:cNvPr>
          <p:cNvSpPr>
            <a:spLocks noGrp="1"/>
          </p:cNvSpPr>
          <p:nvPr>
            <p:ph type="dt" sz="half" idx="10"/>
          </p:nvPr>
        </p:nvSpPr>
        <p:spPr/>
        <p:txBody>
          <a:bodyPr/>
          <a:lstStyle/>
          <a:p>
            <a:fld id="{EC87DB8E-218C-4322-AAFC-D70D9319E63B}" type="datetimeFigureOut">
              <a:rPr lang="en-US" smtClean="0"/>
              <a:t>10/20/2024</a:t>
            </a:fld>
            <a:endParaRPr lang="en-US"/>
          </a:p>
        </p:txBody>
      </p:sp>
      <p:sp>
        <p:nvSpPr>
          <p:cNvPr id="6" name="Footer Placeholder 5">
            <a:extLst>
              <a:ext uri="{FF2B5EF4-FFF2-40B4-BE49-F238E27FC236}">
                <a16:creationId xmlns:a16="http://schemas.microsoft.com/office/drawing/2014/main" id="{ED5ADC5F-8BBB-2903-8FB9-B7B927B4A6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A8E364-4C68-69A2-0C09-656F20C1D433}"/>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2786657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80C32-40B8-9522-4478-464CB965E2D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401E4A-B5EA-EB6C-1F08-419EC82A6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DE4ABA-6CE8-A5D0-511B-C5A72A0B9D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610B96-7117-3C8D-626C-C55DB16815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965475-025F-7DE5-3B66-8A426840C7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D309EB-1D6E-C978-236A-11C9676CC545}"/>
              </a:ext>
            </a:extLst>
          </p:cNvPr>
          <p:cNvSpPr>
            <a:spLocks noGrp="1"/>
          </p:cNvSpPr>
          <p:nvPr>
            <p:ph type="dt" sz="half" idx="10"/>
          </p:nvPr>
        </p:nvSpPr>
        <p:spPr/>
        <p:txBody>
          <a:bodyPr/>
          <a:lstStyle/>
          <a:p>
            <a:fld id="{EC87DB8E-218C-4322-AAFC-D70D9319E63B}" type="datetimeFigureOut">
              <a:rPr lang="en-US" smtClean="0"/>
              <a:t>10/20/2024</a:t>
            </a:fld>
            <a:endParaRPr lang="en-US"/>
          </a:p>
        </p:txBody>
      </p:sp>
      <p:sp>
        <p:nvSpPr>
          <p:cNvPr id="8" name="Footer Placeholder 7">
            <a:extLst>
              <a:ext uri="{FF2B5EF4-FFF2-40B4-BE49-F238E27FC236}">
                <a16:creationId xmlns:a16="http://schemas.microsoft.com/office/drawing/2014/main" id="{77361576-DBF2-EAFE-40DF-1D608BE425F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1AE2559-F804-7786-0EC4-99D2DDDF49A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71962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49A8B-7B60-C422-D838-88C2D135BC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77E6568-458A-2A22-84BC-1F536138F44B}"/>
              </a:ext>
            </a:extLst>
          </p:cNvPr>
          <p:cNvSpPr>
            <a:spLocks noGrp="1"/>
          </p:cNvSpPr>
          <p:nvPr>
            <p:ph type="dt" sz="half" idx="10"/>
          </p:nvPr>
        </p:nvSpPr>
        <p:spPr/>
        <p:txBody>
          <a:bodyPr/>
          <a:lstStyle/>
          <a:p>
            <a:fld id="{EC87DB8E-218C-4322-AAFC-D70D9319E63B}" type="datetimeFigureOut">
              <a:rPr lang="en-US" smtClean="0"/>
              <a:t>10/20/2024</a:t>
            </a:fld>
            <a:endParaRPr lang="en-US"/>
          </a:p>
        </p:txBody>
      </p:sp>
      <p:sp>
        <p:nvSpPr>
          <p:cNvPr id="4" name="Footer Placeholder 3">
            <a:extLst>
              <a:ext uri="{FF2B5EF4-FFF2-40B4-BE49-F238E27FC236}">
                <a16:creationId xmlns:a16="http://schemas.microsoft.com/office/drawing/2014/main" id="{0614091C-5E82-D7D4-7787-E858AD187AE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0C78878-71EE-0D5B-A1C2-8E6A102B0A3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793204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11ED90-7ACC-4BE6-3DB7-603E29AC201C}"/>
              </a:ext>
            </a:extLst>
          </p:cNvPr>
          <p:cNvSpPr>
            <a:spLocks noGrp="1"/>
          </p:cNvSpPr>
          <p:nvPr>
            <p:ph type="dt" sz="half" idx="10"/>
          </p:nvPr>
        </p:nvSpPr>
        <p:spPr/>
        <p:txBody>
          <a:bodyPr/>
          <a:lstStyle/>
          <a:p>
            <a:fld id="{EC87DB8E-218C-4322-AAFC-D70D9319E63B}" type="datetimeFigureOut">
              <a:rPr lang="en-US" smtClean="0"/>
              <a:t>10/20/2024</a:t>
            </a:fld>
            <a:endParaRPr lang="en-US"/>
          </a:p>
        </p:txBody>
      </p:sp>
      <p:sp>
        <p:nvSpPr>
          <p:cNvPr id="3" name="Footer Placeholder 2">
            <a:extLst>
              <a:ext uri="{FF2B5EF4-FFF2-40B4-BE49-F238E27FC236}">
                <a16:creationId xmlns:a16="http://schemas.microsoft.com/office/drawing/2014/main" id="{BFC92E71-B4D8-3099-2528-A3B461BBF4F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A43A64C-2E86-FC24-856E-CB22591CA9CD}"/>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3551942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687DD-57A1-07CA-1DC7-E7357F4270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2B7413-48AD-69C4-2636-9863F0802E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7ABDCE-0C79-9492-A549-3826DA3FD8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449600-39D9-EF4C-4F37-9DE9C5459201}"/>
              </a:ext>
            </a:extLst>
          </p:cNvPr>
          <p:cNvSpPr>
            <a:spLocks noGrp="1"/>
          </p:cNvSpPr>
          <p:nvPr>
            <p:ph type="dt" sz="half" idx="10"/>
          </p:nvPr>
        </p:nvSpPr>
        <p:spPr/>
        <p:txBody>
          <a:bodyPr/>
          <a:lstStyle/>
          <a:p>
            <a:fld id="{EC87DB8E-218C-4322-AAFC-D70D9319E63B}" type="datetimeFigureOut">
              <a:rPr lang="en-US" smtClean="0"/>
              <a:t>10/20/2024</a:t>
            </a:fld>
            <a:endParaRPr lang="en-US"/>
          </a:p>
        </p:txBody>
      </p:sp>
      <p:sp>
        <p:nvSpPr>
          <p:cNvPr id="6" name="Footer Placeholder 5">
            <a:extLst>
              <a:ext uri="{FF2B5EF4-FFF2-40B4-BE49-F238E27FC236}">
                <a16:creationId xmlns:a16="http://schemas.microsoft.com/office/drawing/2014/main" id="{D8FDCF7C-AACF-FD8D-1B18-12A7391660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584A7B-06FC-5E90-FBB5-A3F5EA917C30}"/>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054706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46320-4F0C-1EDB-CE28-8E36AD91FC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BE0C3C-12F5-456F-1608-7DB43DD125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A59D23-B071-02D1-AAF7-4AF30E1C93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8B1458-9F77-4AB0-EC61-9F150FB75152}"/>
              </a:ext>
            </a:extLst>
          </p:cNvPr>
          <p:cNvSpPr>
            <a:spLocks noGrp="1"/>
          </p:cNvSpPr>
          <p:nvPr>
            <p:ph type="dt" sz="half" idx="10"/>
          </p:nvPr>
        </p:nvSpPr>
        <p:spPr/>
        <p:txBody>
          <a:bodyPr/>
          <a:lstStyle/>
          <a:p>
            <a:fld id="{EC87DB8E-218C-4322-AAFC-D70D9319E63B}" type="datetimeFigureOut">
              <a:rPr lang="en-US" smtClean="0"/>
              <a:t>10/20/2024</a:t>
            </a:fld>
            <a:endParaRPr lang="en-US"/>
          </a:p>
        </p:txBody>
      </p:sp>
      <p:sp>
        <p:nvSpPr>
          <p:cNvPr id="6" name="Footer Placeholder 5">
            <a:extLst>
              <a:ext uri="{FF2B5EF4-FFF2-40B4-BE49-F238E27FC236}">
                <a16:creationId xmlns:a16="http://schemas.microsoft.com/office/drawing/2014/main" id="{F85C0A7F-734C-A98D-6339-1CDA7775D4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2AE844-BEF4-28BE-2FF9-82493B34E79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446693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860F28-5157-282A-57AD-6A9483D033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81B3A7-4979-3C1A-321A-DEB92E4A1C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7F2898-3E9C-E9B9-446A-AED2FE109A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C87DB8E-218C-4322-AAFC-D70D9319E63B}" type="datetimeFigureOut">
              <a:rPr lang="en-US" smtClean="0"/>
              <a:t>10/20/2024</a:t>
            </a:fld>
            <a:endParaRPr lang="en-US"/>
          </a:p>
        </p:txBody>
      </p:sp>
      <p:sp>
        <p:nvSpPr>
          <p:cNvPr id="5" name="Footer Placeholder 4">
            <a:extLst>
              <a:ext uri="{FF2B5EF4-FFF2-40B4-BE49-F238E27FC236}">
                <a16:creationId xmlns:a16="http://schemas.microsoft.com/office/drawing/2014/main" id="{C2EFF6A9-FC87-9481-A279-287AE1BE94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9BA73F03-0B37-CAA9-A646-F10DEC0F8D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3BB1039-D47E-4884-95FC-3C2995A9C726}" type="slidenum">
              <a:rPr lang="en-US" smtClean="0"/>
              <a:t>‹#›</a:t>
            </a:fld>
            <a:endParaRPr lang="en-US"/>
          </a:p>
        </p:txBody>
      </p:sp>
    </p:spTree>
    <p:extLst>
      <p:ext uri="{BB962C8B-B14F-4D97-AF65-F5344CB8AC3E}">
        <p14:creationId xmlns:p14="http://schemas.microsoft.com/office/powerpoint/2010/main" val="88215405"/>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pic>
        <p:nvPicPr>
          <p:cNvPr id="7" name="Picture 6">
            <a:extLst>
              <a:ext uri="{FF2B5EF4-FFF2-40B4-BE49-F238E27FC236}">
                <a16:creationId xmlns:a16="http://schemas.microsoft.com/office/drawing/2014/main" id="{3B238C0E-4899-B6E6-F990-4D744A8968B4}"/>
              </a:ext>
            </a:extLst>
          </p:cNvPr>
          <p:cNvPicPr>
            <a:picLocks noChangeAspect="1"/>
          </p:cNvPicPr>
          <p:nvPr/>
        </p:nvPicPr>
        <p:blipFill>
          <a:blip r:embed="rId3"/>
          <a:stretch>
            <a:fillRect/>
          </a:stretch>
        </p:blipFill>
        <p:spPr>
          <a:xfrm>
            <a:off x="643467" y="2624752"/>
            <a:ext cx="10905066" cy="1608495"/>
          </a:xfrm>
          <a:prstGeom prst="rect">
            <a:avLst/>
          </a:prstGeom>
        </p:spPr>
      </p:pic>
    </p:spTree>
    <p:extLst>
      <p:ext uri="{BB962C8B-B14F-4D97-AF65-F5344CB8AC3E}">
        <p14:creationId xmlns:p14="http://schemas.microsoft.com/office/powerpoint/2010/main" val="4034465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F5A3782-B8D6-2BA8-E8FE-516478D9F0CA}"/>
              </a:ext>
            </a:extLst>
          </p:cNvPr>
          <p:cNvPicPr>
            <a:picLocks noChangeAspect="1"/>
          </p:cNvPicPr>
          <p:nvPr/>
        </p:nvPicPr>
        <p:blipFill>
          <a:blip r:embed="rId2"/>
          <a:stretch>
            <a:fillRect/>
          </a:stretch>
        </p:blipFill>
        <p:spPr>
          <a:xfrm>
            <a:off x="0" y="45917"/>
            <a:ext cx="12192000" cy="6766166"/>
          </a:xfrm>
          <a:prstGeom prst="rect">
            <a:avLst/>
          </a:prstGeom>
        </p:spPr>
      </p:pic>
    </p:spTree>
    <p:extLst>
      <p:ext uri="{BB962C8B-B14F-4D97-AF65-F5344CB8AC3E}">
        <p14:creationId xmlns:p14="http://schemas.microsoft.com/office/powerpoint/2010/main" val="4042458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823E32F-E153-6C1E-A4D7-B8BE34DD0B2D}"/>
              </a:ext>
            </a:extLst>
          </p:cNvPr>
          <p:cNvPicPr>
            <a:picLocks noChangeAspect="1"/>
          </p:cNvPicPr>
          <p:nvPr/>
        </p:nvPicPr>
        <p:blipFill>
          <a:blip r:embed="rId2"/>
          <a:stretch>
            <a:fillRect/>
          </a:stretch>
        </p:blipFill>
        <p:spPr>
          <a:xfrm>
            <a:off x="0" y="1794799"/>
            <a:ext cx="12192000" cy="3268402"/>
          </a:xfrm>
          <a:prstGeom prst="rect">
            <a:avLst/>
          </a:prstGeom>
        </p:spPr>
      </p:pic>
    </p:spTree>
    <p:extLst>
      <p:ext uri="{BB962C8B-B14F-4D97-AF65-F5344CB8AC3E}">
        <p14:creationId xmlns:p14="http://schemas.microsoft.com/office/powerpoint/2010/main" val="29800404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652</TotalTime>
  <Words>43</Words>
  <Application>Microsoft Office PowerPoint</Application>
  <PresentationFormat>Widescreen</PresentationFormat>
  <Paragraphs>2</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Aptos</vt:lpstr>
      <vt:lpstr>Aptos Display</vt:lpstr>
      <vt:lpstr>Arial</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2</cp:revision>
  <dcterms:created xsi:type="dcterms:W3CDTF">2019-10-02T02:24:59Z</dcterms:created>
  <dcterms:modified xsi:type="dcterms:W3CDTF">2024-10-21T00:43:32Z</dcterms:modified>
</cp:coreProperties>
</file>