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DA9F92-6DD2-467B-B11E-9129646E2D1B}" v="24" dt="2019-11-14T15:56:10.64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318F2D3-6BC6-4DE4-8A2A-D34B55D1A00F}"/>
    <pc:docChg chg="custSel mod addSld delSld modSld">
      <pc:chgData name="Sarah Gothard" userId="0e53f415fda5f162" providerId="LiveId" clId="{2318F2D3-6BC6-4DE4-8A2A-D34B55D1A00F}" dt="2019-11-14T15:56:11.756" v="52" actId="26606"/>
      <pc:docMkLst>
        <pc:docMk/>
      </pc:docMkLst>
      <pc:sldChg chg="addSp delSp modSp">
        <pc:chgData name="Sarah Gothard" userId="0e53f415fda5f162" providerId="LiveId" clId="{2318F2D3-6BC6-4DE4-8A2A-D34B55D1A00F}" dt="2019-11-14T15:47:49.477" v="2" actId="26606"/>
        <pc:sldMkLst>
          <pc:docMk/>
          <pc:sldMk cId="536071998" sldId="256"/>
        </pc:sldMkLst>
        <pc:spChg chg="ord">
          <ac:chgData name="Sarah Gothard" userId="0e53f415fda5f162" providerId="LiveId" clId="{2318F2D3-6BC6-4DE4-8A2A-D34B55D1A00F}" dt="2019-11-14T15:47:49.477" v="2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2318F2D3-6BC6-4DE4-8A2A-D34B55D1A00F}" dt="2019-11-14T15:47:49.477" v="2" actId="26606"/>
          <ac:spMkLst>
            <pc:docMk/>
            <pc:sldMk cId="536071998" sldId="256"/>
            <ac:spMk id="15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49.477" v="2" actId="26606"/>
          <ac:spMkLst>
            <pc:docMk/>
            <pc:sldMk cId="536071998" sldId="256"/>
            <ac:spMk id="17" creationId="{CB44330D-EA18-4254-AA95-EB49948539B8}"/>
          </ac:spMkLst>
        </pc:spChg>
        <pc:spChg chg="add">
          <ac:chgData name="Sarah Gothard" userId="0e53f415fda5f162" providerId="LiveId" clId="{2318F2D3-6BC6-4DE4-8A2A-D34B55D1A00F}" dt="2019-11-14T15:47:49.477" v="2" actId="26606"/>
          <ac:spMkLst>
            <pc:docMk/>
            <pc:sldMk cId="536071998" sldId="256"/>
            <ac:spMk id="22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47:49.477" v="2" actId="26606"/>
          <ac:spMkLst>
            <pc:docMk/>
            <pc:sldMk cId="536071998" sldId="256"/>
            <ac:spMk id="24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47:49.477" v="2" actId="26606"/>
          <ac:picMkLst>
            <pc:docMk/>
            <pc:sldMk cId="536071998" sldId="256"/>
            <ac:picMk id="2" creationId="{F6CDD69E-AC7E-4C10-9525-F1B6F1A9D872}"/>
          </ac:picMkLst>
        </pc:picChg>
        <pc:picChg chg="del">
          <ac:chgData name="Sarah Gothard" userId="0e53f415fda5f162" providerId="LiveId" clId="{2318F2D3-6BC6-4DE4-8A2A-D34B55D1A00F}" dt="2019-11-14T15:47:45.163" v="0" actId="478"/>
          <ac:picMkLst>
            <pc:docMk/>
            <pc:sldMk cId="536071998" sldId="256"/>
            <ac:picMk id="4" creationId="{F602D248-AA51-480F-8122-E1094E1AA5F2}"/>
          </ac:picMkLst>
        </pc:picChg>
      </pc:sldChg>
      <pc:sldChg chg="addSp delSp modSp">
        <pc:chgData name="Sarah Gothard" userId="0e53f415fda5f162" providerId="LiveId" clId="{2318F2D3-6BC6-4DE4-8A2A-D34B55D1A00F}" dt="2019-11-14T15:49:10.523" v="26" actId="26606"/>
        <pc:sldMkLst>
          <pc:docMk/>
          <pc:sldMk cId="2551191543" sldId="257"/>
        </pc:sldMkLst>
        <pc:spChg chg="ord">
          <ac:chgData name="Sarah Gothard" userId="0e53f415fda5f162" providerId="LiveId" clId="{2318F2D3-6BC6-4DE4-8A2A-D34B55D1A00F}" dt="2019-11-14T15:49:10.523" v="26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2318F2D3-6BC6-4DE4-8A2A-D34B55D1A00F}" dt="2019-11-14T15:49:10.523" v="26" actId="26606"/>
          <ac:spMkLst>
            <pc:docMk/>
            <pc:sldMk cId="2551191543" sldId="257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9:10.523" v="26" actId="26606"/>
          <ac:spMkLst>
            <pc:docMk/>
            <pc:sldMk cId="2551191543" sldId="257"/>
            <ac:spMk id="24" creationId="{CB44330D-EA18-4254-AA95-EB49948539B8}"/>
          </ac:spMkLst>
        </pc:spChg>
        <pc:spChg chg="add">
          <ac:chgData name="Sarah Gothard" userId="0e53f415fda5f162" providerId="LiveId" clId="{2318F2D3-6BC6-4DE4-8A2A-D34B55D1A00F}" dt="2019-11-14T15:49:10.523" v="26" actId="26606"/>
          <ac:spMkLst>
            <pc:docMk/>
            <pc:sldMk cId="2551191543" sldId="257"/>
            <ac:spMk id="2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49:10.523" v="26" actId="26606"/>
          <ac:spMkLst>
            <pc:docMk/>
            <pc:sldMk cId="2551191543" sldId="257"/>
            <ac:spMk id="31" creationId="{CB44330D-EA18-4254-AA95-EB49948539B8}"/>
          </ac:spMkLst>
        </pc:spChg>
        <pc:picChg chg="del">
          <ac:chgData name="Sarah Gothard" userId="0e53f415fda5f162" providerId="LiveId" clId="{2318F2D3-6BC6-4DE4-8A2A-D34B55D1A00F}" dt="2019-11-14T15:47:52.335" v="3" actId="478"/>
          <ac:picMkLst>
            <pc:docMk/>
            <pc:sldMk cId="2551191543" sldId="257"/>
            <ac:picMk id="2" creationId="{5DB35238-70B6-4406-899C-394F05AF86EB}"/>
          </ac:picMkLst>
        </pc:picChg>
        <pc:picChg chg="add mod">
          <ac:chgData name="Sarah Gothard" userId="0e53f415fda5f162" providerId="LiveId" clId="{2318F2D3-6BC6-4DE4-8A2A-D34B55D1A00F}" dt="2019-11-14T15:49:10.523" v="26" actId="26606"/>
          <ac:picMkLst>
            <pc:docMk/>
            <pc:sldMk cId="2551191543" sldId="257"/>
            <ac:picMk id="3" creationId="{7E484DAE-E6CC-422D-8C09-1B13941F8210}"/>
          </ac:picMkLst>
        </pc:picChg>
      </pc:sldChg>
      <pc:sldChg chg="del">
        <pc:chgData name="Sarah Gothard" userId="0e53f415fda5f162" providerId="LiveId" clId="{2318F2D3-6BC6-4DE4-8A2A-D34B55D1A00F}" dt="2019-11-14T15:47:54.654" v="4" actId="2696"/>
        <pc:sldMkLst>
          <pc:docMk/>
          <pc:sldMk cId="143067612" sldId="258"/>
        </pc:sldMkLst>
      </pc:sldChg>
      <pc:sldChg chg="addSp delSp modSp add mod setBg delDesignElem">
        <pc:chgData name="Sarah Gothard" userId="0e53f415fda5f162" providerId="LiveId" clId="{2318F2D3-6BC6-4DE4-8A2A-D34B55D1A00F}" dt="2019-11-14T15:54:07.960" v="38" actId="26606"/>
        <pc:sldMkLst>
          <pc:docMk/>
          <pc:sldMk cId="1653760165" sldId="258"/>
        </pc:sldMkLst>
        <pc:spChg chg="ord">
          <ac:chgData name="Sarah Gothard" userId="0e53f415fda5f162" providerId="LiveId" clId="{2318F2D3-6BC6-4DE4-8A2A-D34B55D1A00F}" dt="2019-11-14T15:54:07.960" v="38" actId="26606"/>
          <ac:spMkLst>
            <pc:docMk/>
            <pc:sldMk cId="1653760165" sldId="258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4:07.960" v="38" actId="26606"/>
          <ac:spMkLst>
            <pc:docMk/>
            <pc:sldMk cId="1653760165" sldId="258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4:07.960" v="38" actId="26606"/>
          <ac:spMkLst>
            <pc:docMk/>
            <pc:sldMk cId="1653760165" sldId="258"/>
            <ac:spMk id="11" creationId="{CB44330D-EA18-4254-AA95-EB49948539B8}"/>
          </ac:spMkLst>
        </pc:spChg>
        <pc:spChg chg="del">
          <ac:chgData name="Sarah Gothard" userId="0e53f415fda5f162" providerId="LiveId" clId="{2318F2D3-6BC6-4DE4-8A2A-D34B55D1A00F}" dt="2019-11-14T15:47:55.723" v="12"/>
          <ac:spMkLst>
            <pc:docMk/>
            <pc:sldMk cId="1653760165" sldId="258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55.723" v="12"/>
          <ac:spMkLst>
            <pc:docMk/>
            <pc:sldMk cId="1653760165" sldId="258"/>
            <ac:spMk id="24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4:07.960" v="38" actId="26606"/>
          <ac:picMkLst>
            <pc:docMk/>
            <pc:sldMk cId="1653760165" sldId="258"/>
            <ac:picMk id="2" creationId="{6BB4797D-0762-4487-A3BB-941446878AB2}"/>
          </ac:picMkLst>
        </pc:picChg>
      </pc:sldChg>
      <pc:sldChg chg="addSp delSp modSp add mod setBg delDesignElem">
        <pc:chgData name="Sarah Gothard" userId="0e53f415fda5f162" providerId="LiveId" clId="{2318F2D3-6BC6-4DE4-8A2A-D34B55D1A00F}" dt="2019-11-14T15:55:56.074" v="46" actId="26606"/>
        <pc:sldMkLst>
          <pc:docMk/>
          <pc:sldMk cId="1776570273" sldId="259"/>
        </pc:sldMkLst>
        <pc:spChg chg="ord">
          <ac:chgData name="Sarah Gothard" userId="0e53f415fda5f162" providerId="LiveId" clId="{2318F2D3-6BC6-4DE4-8A2A-D34B55D1A00F}" dt="2019-11-14T15:55:56.074" v="46" actId="26606"/>
          <ac:spMkLst>
            <pc:docMk/>
            <pc:sldMk cId="1776570273" sldId="259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5:56.074" v="46" actId="26606"/>
          <ac:spMkLst>
            <pc:docMk/>
            <pc:sldMk cId="1776570273" sldId="259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5:56.074" v="46" actId="26606"/>
          <ac:spMkLst>
            <pc:docMk/>
            <pc:sldMk cId="1776570273" sldId="259"/>
            <ac:spMk id="11" creationId="{CB44330D-EA18-4254-AA95-EB49948539B8}"/>
          </ac:spMkLst>
        </pc:spChg>
        <pc:spChg chg="del">
          <ac:chgData name="Sarah Gothard" userId="0e53f415fda5f162" providerId="LiveId" clId="{2318F2D3-6BC6-4DE4-8A2A-D34B55D1A00F}" dt="2019-11-14T15:47:55.885" v="14"/>
          <ac:spMkLst>
            <pc:docMk/>
            <pc:sldMk cId="1776570273" sldId="259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55.885" v="14"/>
          <ac:spMkLst>
            <pc:docMk/>
            <pc:sldMk cId="1776570273" sldId="259"/>
            <ac:spMk id="24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5:56.074" v="46" actId="26606"/>
          <ac:picMkLst>
            <pc:docMk/>
            <pc:sldMk cId="1776570273" sldId="259"/>
            <ac:picMk id="2" creationId="{AD8F512C-1A54-43CC-B963-0F12B7E55010}"/>
          </ac:picMkLst>
        </pc:picChg>
      </pc:sldChg>
      <pc:sldChg chg="del">
        <pc:chgData name="Sarah Gothard" userId="0e53f415fda5f162" providerId="LiveId" clId="{2318F2D3-6BC6-4DE4-8A2A-D34B55D1A00F}" dt="2019-11-14T15:47:54.662" v="5" actId="2696"/>
        <pc:sldMkLst>
          <pc:docMk/>
          <pc:sldMk cId="3921670781" sldId="259"/>
        </pc:sldMkLst>
      </pc:sldChg>
      <pc:sldChg chg="del">
        <pc:chgData name="Sarah Gothard" userId="0e53f415fda5f162" providerId="LiveId" clId="{2318F2D3-6BC6-4DE4-8A2A-D34B55D1A00F}" dt="2019-11-14T15:47:54.668" v="6" actId="2696"/>
        <pc:sldMkLst>
          <pc:docMk/>
          <pc:sldMk cId="1414666303" sldId="260"/>
        </pc:sldMkLst>
      </pc:sldChg>
      <pc:sldChg chg="addSp delSp modSp add mod setBg delDesignElem">
        <pc:chgData name="Sarah Gothard" userId="0e53f415fda5f162" providerId="LiveId" clId="{2318F2D3-6BC6-4DE4-8A2A-D34B55D1A00F}" dt="2019-11-14T15:50:17.066" v="28" actId="26606"/>
        <pc:sldMkLst>
          <pc:docMk/>
          <pc:sldMk cId="2133675235" sldId="260"/>
        </pc:sldMkLst>
        <pc:spChg chg="ord">
          <ac:chgData name="Sarah Gothard" userId="0e53f415fda5f162" providerId="LiveId" clId="{2318F2D3-6BC6-4DE4-8A2A-D34B55D1A00F}" dt="2019-11-14T15:50:17.066" v="28" actId="26606"/>
          <ac:spMkLst>
            <pc:docMk/>
            <pc:sldMk cId="2133675235" sldId="260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0:17.066" v="28" actId="26606"/>
          <ac:spMkLst>
            <pc:docMk/>
            <pc:sldMk cId="2133675235" sldId="260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0:17.066" v="28" actId="26606"/>
          <ac:spMkLst>
            <pc:docMk/>
            <pc:sldMk cId="2133675235" sldId="260"/>
            <ac:spMk id="11" creationId="{CB44330D-EA18-4254-AA95-EB49948539B8}"/>
          </ac:spMkLst>
        </pc:spChg>
        <pc:spChg chg="del">
          <ac:chgData name="Sarah Gothard" userId="0e53f415fda5f162" providerId="LiveId" clId="{2318F2D3-6BC6-4DE4-8A2A-D34B55D1A00F}" dt="2019-11-14T15:47:56.036" v="16"/>
          <ac:spMkLst>
            <pc:docMk/>
            <pc:sldMk cId="2133675235" sldId="260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56.036" v="16"/>
          <ac:spMkLst>
            <pc:docMk/>
            <pc:sldMk cId="2133675235" sldId="260"/>
            <ac:spMk id="24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0:17.066" v="28" actId="26606"/>
          <ac:picMkLst>
            <pc:docMk/>
            <pc:sldMk cId="2133675235" sldId="260"/>
            <ac:picMk id="2" creationId="{FA543A38-C9ED-4084-87F2-F4717ADD3793}"/>
          </ac:picMkLst>
        </pc:picChg>
      </pc:sldChg>
      <pc:sldChg chg="addSp delSp modSp add mod setBg delDesignElem">
        <pc:chgData name="Sarah Gothard" userId="0e53f415fda5f162" providerId="LiveId" clId="{2318F2D3-6BC6-4DE4-8A2A-D34B55D1A00F}" dt="2019-11-14T15:54:39.652" v="40" actId="26606"/>
        <pc:sldMkLst>
          <pc:docMk/>
          <pc:sldMk cId="3485947610" sldId="261"/>
        </pc:sldMkLst>
        <pc:spChg chg="ord">
          <ac:chgData name="Sarah Gothard" userId="0e53f415fda5f162" providerId="LiveId" clId="{2318F2D3-6BC6-4DE4-8A2A-D34B55D1A00F}" dt="2019-11-14T15:54:39.652" v="40" actId="26606"/>
          <ac:spMkLst>
            <pc:docMk/>
            <pc:sldMk cId="3485947610" sldId="261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4:39.652" v="40" actId="26606"/>
          <ac:spMkLst>
            <pc:docMk/>
            <pc:sldMk cId="3485947610" sldId="261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4:39.652" v="40" actId="26606"/>
          <ac:spMkLst>
            <pc:docMk/>
            <pc:sldMk cId="3485947610" sldId="261"/>
            <ac:spMk id="11" creationId="{CB44330D-EA18-4254-AA95-EB49948539B8}"/>
          </ac:spMkLst>
        </pc:spChg>
        <pc:spChg chg="del">
          <ac:chgData name="Sarah Gothard" userId="0e53f415fda5f162" providerId="LiveId" clId="{2318F2D3-6BC6-4DE4-8A2A-D34B55D1A00F}" dt="2019-11-14T15:47:56.158" v="18"/>
          <ac:spMkLst>
            <pc:docMk/>
            <pc:sldMk cId="3485947610" sldId="261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56.158" v="18"/>
          <ac:spMkLst>
            <pc:docMk/>
            <pc:sldMk cId="3485947610" sldId="261"/>
            <ac:spMk id="24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4:39.652" v="40" actId="26606"/>
          <ac:picMkLst>
            <pc:docMk/>
            <pc:sldMk cId="3485947610" sldId="261"/>
            <ac:picMk id="2" creationId="{14553DA9-7715-41A0-BF21-600480C1F74C}"/>
          </ac:picMkLst>
        </pc:picChg>
      </pc:sldChg>
      <pc:sldChg chg="del">
        <pc:chgData name="Sarah Gothard" userId="0e53f415fda5f162" providerId="LiveId" clId="{2318F2D3-6BC6-4DE4-8A2A-D34B55D1A00F}" dt="2019-11-14T15:47:54.674" v="7" actId="2696"/>
        <pc:sldMkLst>
          <pc:docMk/>
          <pc:sldMk cId="4069157951" sldId="261"/>
        </pc:sldMkLst>
      </pc:sldChg>
      <pc:sldChg chg="del">
        <pc:chgData name="Sarah Gothard" userId="0e53f415fda5f162" providerId="LiveId" clId="{2318F2D3-6BC6-4DE4-8A2A-D34B55D1A00F}" dt="2019-11-14T15:47:54.682" v="8" actId="2696"/>
        <pc:sldMkLst>
          <pc:docMk/>
          <pc:sldMk cId="50495119" sldId="262"/>
        </pc:sldMkLst>
      </pc:sldChg>
      <pc:sldChg chg="addSp delSp modSp add mod setBg delDesignElem">
        <pc:chgData name="Sarah Gothard" userId="0e53f415fda5f162" providerId="LiveId" clId="{2318F2D3-6BC6-4DE4-8A2A-D34B55D1A00F}" dt="2019-11-14T15:56:01.258" v="48" actId="26606"/>
        <pc:sldMkLst>
          <pc:docMk/>
          <pc:sldMk cId="909415351" sldId="262"/>
        </pc:sldMkLst>
        <pc:spChg chg="ord">
          <ac:chgData name="Sarah Gothard" userId="0e53f415fda5f162" providerId="LiveId" clId="{2318F2D3-6BC6-4DE4-8A2A-D34B55D1A00F}" dt="2019-11-14T15:56:01.258" v="48" actId="26606"/>
          <ac:spMkLst>
            <pc:docMk/>
            <pc:sldMk cId="909415351" sldId="262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6:01.258" v="48" actId="26606"/>
          <ac:spMkLst>
            <pc:docMk/>
            <pc:sldMk cId="909415351" sldId="262"/>
            <ac:spMk id="10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6:01.258" v="48" actId="26606"/>
          <ac:spMkLst>
            <pc:docMk/>
            <pc:sldMk cId="909415351" sldId="262"/>
            <ac:spMk id="12" creationId="{CB44330D-EA18-4254-AA95-EB49948539B8}"/>
          </ac:spMkLst>
        </pc:spChg>
        <pc:spChg chg="del">
          <ac:chgData name="Sarah Gothard" userId="0e53f415fda5f162" providerId="LiveId" clId="{2318F2D3-6BC6-4DE4-8A2A-D34B55D1A00F}" dt="2019-11-14T15:47:56.305" v="20"/>
          <ac:spMkLst>
            <pc:docMk/>
            <pc:sldMk cId="909415351" sldId="262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56.305" v="20"/>
          <ac:spMkLst>
            <pc:docMk/>
            <pc:sldMk cId="909415351" sldId="262"/>
            <ac:spMk id="24" creationId="{CB44330D-EA18-4254-AA95-EB49948539B8}"/>
          </ac:spMkLst>
        </pc:spChg>
        <pc:picChg chg="add">
          <ac:chgData name="Sarah Gothard" userId="0e53f415fda5f162" providerId="LiveId" clId="{2318F2D3-6BC6-4DE4-8A2A-D34B55D1A00F}" dt="2019-11-14T15:56:00.070" v="47"/>
          <ac:picMkLst>
            <pc:docMk/>
            <pc:sldMk cId="909415351" sldId="262"/>
            <ac:picMk id="5" creationId="{9A9D1FB1-33B0-4B72-BEB1-12AEFB4E1A55}"/>
          </ac:picMkLst>
        </pc:picChg>
      </pc:sldChg>
      <pc:sldChg chg="del">
        <pc:chgData name="Sarah Gothard" userId="0e53f415fda5f162" providerId="LiveId" clId="{2318F2D3-6BC6-4DE4-8A2A-D34B55D1A00F}" dt="2019-11-14T15:47:54.690" v="9" actId="2696"/>
        <pc:sldMkLst>
          <pc:docMk/>
          <pc:sldMk cId="2095794798" sldId="263"/>
        </pc:sldMkLst>
      </pc:sldChg>
      <pc:sldChg chg="addSp delSp modSp add mod setBg delDesignElem">
        <pc:chgData name="Sarah Gothard" userId="0e53f415fda5f162" providerId="LiveId" clId="{2318F2D3-6BC6-4DE4-8A2A-D34B55D1A00F}" dt="2019-11-14T15:51:07.245" v="30" actId="26606"/>
        <pc:sldMkLst>
          <pc:docMk/>
          <pc:sldMk cId="3406920730" sldId="263"/>
        </pc:sldMkLst>
        <pc:spChg chg="ord">
          <ac:chgData name="Sarah Gothard" userId="0e53f415fda5f162" providerId="LiveId" clId="{2318F2D3-6BC6-4DE4-8A2A-D34B55D1A00F}" dt="2019-11-14T15:51:07.245" v="30" actId="26606"/>
          <ac:spMkLst>
            <pc:docMk/>
            <pc:sldMk cId="3406920730" sldId="263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1:07.245" v="30" actId="26606"/>
          <ac:spMkLst>
            <pc:docMk/>
            <pc:sldMk cId="3406920730" sldId="263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1:07.245" v="30" actId="26606"/>
          <ac:spMkLst>
            <pc:docMk/>
            <pc:sldMk cId="3406920730" sldId="263"/>
            <ac:spMk id="11" creationId="{CB44330D-EA18-4254-AA95-EB49948539B8}"/>
          </ac:spMkLst>
        </pc:spChg>
        <pc:spChg chg="del">
          <ac:chgData name="Sarah Gothard" userId="0e53f415fda5f162" providerId="LiveId" clId="{2318F2D3-6BC6-4DE4-8A2A-D34B55D1A00F}" dt="2019-11-14T15:47:56.435" v="22"/>
          <ac:spMkLst>
            <pc:docMk/>
            <pc:sldMk cId="3406920730" sldId="263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56.435" v="22"/>
          <ac:spMkLst>
            <pc:docMk/>
            <pc:sldMk cId="3406920730" sldId="263"/>
            <ac:spMk id="24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1:07.245" v="30" actId="26606"/>
          <ac:picMkLst>
            <pc:docMk/>
            <pc:sldMk cId="3406920730" sldId="263"/>
            <ac:picMk id="2" creationId="{FD352C3C-243A-416E-8C1E-9F2368FCE9E3}"/>
          </ac:picMkLst>
        </pc:picChg>
      </pc:sldChg>
      <pc:sldChg chg="del">
        <pc:chgData name="Sarah Gothard" userId="0e53f415fda5f162" providerId="LiveId" clId="{2318F2D3-6BC6-4DE4-8A2A-D34B55D1A00F}" dt="2019-11-14T15:47:54.695" v="10" actId="2696"/>
        <pc:sldMkLst>
          <pc:docMk/>
          <pc:sldMk cId="2071509766" sldId="264"/>
        </pc:sldMkLst>
      </pc:sldChg>
      <pc:sldChg chg="addSp delSp modSp add mod setBg delDesignElem">
        <pc:chgData name="Sarah Gothard" userId="0e53f415fda5f162" providerId="LiveId" clId="{2318F2D3-6BC6-4DE4-8A2A-D34B55D1A00F}" dt="2019-11-14T15:55:05.928" v="42" actId="26606"/>
        <pc:sldMkLst>
          <pc:docMk/>
          <pc:sldMk cId="2332884940" sldId="264"/>
        </pc:sldMkLst>
        <pc:spChg chg="ord">
          <ac:chgData name="Sarah Gothard" userId="0e53f415fda5f162" providerId="LiveId" clId="{2318F2D3-6BC6-4DE4-8A2A-D34B55D1A00F}" dt="2019-11-14T15:55:05.928" v="42" actId="26606"/>
          <ac:spMkLst>
            <pc:docMk/>
            <pc:sldMk cId="2332884940" sldId="264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5:05.928" v="42" actId="26606"/>
          <ac:spMkLst>
            <pc:docMk/>
            <pc:sldMk cId="2332884940" sldId="264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5:05.928" v="42" actId="26606"/>
          <ac:spMkLst>
            <pc:docMk/>
            <pc:sldMk cId="2332884940" sldId="264"/>
            <ac:spMk id="11" creationId="{CB44330D-EA18-4254-AA95-EB49948539B8}"/>
          </ac:spMkLst>
        </pc:spChg>
        <pc:spChg chg="del">
          <ac:chgData name="Sarah Gothard" userId="0e53f415fda5f162" providerId="LiveId" clId="{2318F2D3-6BC6-4DE4-8A2A-D34B55D1A00F}" dt="2019-11-14T15:47:56.584" v="24"/>
          <ac:spMkLst>
            <pc:docMk/>
            <pc:sldMk cId="2332884940" sldId="264"/>
            <ac:spMk id="22" creationId="{32BC26D8-82FB-445E-AA49-62A77D7C1EE0}"/>
          </ac:spMkLst>
        </pc:spChg>
        <pc:spChg chg="del">
          <ac:chgData name="Sarah Gothard" userId="0e53f415fda5f162" providerId="LiveId" clId="{2318F2D3-6BC6-4DE4-8A2A-D34B55D1A00F}" dt="2019-11-14T15:47:56.584" v="24"/>
          <ac:spMkLst>
            <pc:docMk/>
            <pc:sldMk cId="2332884940" sldId="264"/>
            <ac:spMk id="24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5:05.928" v="42" actId="26606"/>
          <ac:picMkLst>
            <pc:docMk/>
            <pc:sldMk cId="2332884940" sldId="264"/>
            <ac:picMk id="2" creationId="{6A715310-33AC-4CCC-9021-710F7656A790}"/>
          </ac:picMkLst>
        </pc:picChg>
      </pc:sldChg>
      <pc:sldChg chg="addSp modSp add mod setBg">
        <pc:chgData name="Sarah Gothard" userId="0e53f415fda5f162" providerId="LiveId" clId="{2318F2D3-6BC6-4DE4-8A2A-D34B55D1A00F}" dt="2019-11-14T15:56:07.973" v="50" actId="26606"/>
        <pc:sldMkLst>
          <pc:docMk/>
          <pc:sldMk cId="1934313412" sldId="265"/>
        </pc:sldMkLst>
        <pc:spChg chg="ord">
          <ac:chgData name="Sarah Gothard" userId="0e53f415fda5f162" providerId="LiveId" clId="{2318F2D3-6BC6-4DE4-8A2A-D34B55D1A00F}" dt="2019-11-14T15:56:07.973" v="50" actId="26606"/>
          <ac:spMkLst>
            <pc:docMk/>
            <pc:sldMk cId="1934313412" sldId="265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6:07.973" v="50" actId="26606"/>
          <ac:spMkLst>
            <pc:docMk/>
            <pc:sldMk cId="1934313412" sldId="265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6:07.973" v="50" actId="26606"/>
          <ac:spMkLst>
            <pc:docMk/>
            <pc:sldMk cId="1934313412" sldId="265"/>
            <ac:spMk id="11" creationId="{CB44330D-EA18-4254-AA95-EB49948539B8}"/>
          </ac:spMkLst>
        </pc:spChg>
        <pc:picChg chg="add">
          <ac:chgData name="Sarah Gothard" userId="0e53f415fda5f162" providerId="LiveId" clId="{2318F2D3-6BC6-4DE4-8A2A-D34B55D1A00F}" dt="2019-11-14T15:56:06.368" v="49"/>
          <ac:picMkLst>
            <pc:docMk/>
            <pc:sldMk cId="1934313412" sldId="265"/>
            <ac:picMk id="3" creationId="{EFB19939-BD0E-439E-9114-08AF2685EBCD}"/>
          </ac:picMkLst>
        </pc:picChg>
      </pc:sldChg>
      <pc:sldChg chg="addSp modSp add mod setBg">
        <pc:chgData name="Sarah Gothard" userId="0e53f415fda5f162" providerId="LiveId" clId="{2318F2D3-6BC6-4DE4-8A2A-D34B55D1A00F}" dt="2019-11-14T15:52:20.368" v="36" actId="26606"/>
        <pc:sldMkLst>
          <pc:docMk/>
          <pc:sldMk cId="4114525055" sldId="266"/>
        </pc:sldMkLst>
        <pc:spChg chg="ord">
          <ac:chgData name="Sarah Gothard" userId="0e53f415fda5f162" providerId="LiveId" clId="{2318F2D3-6BC6-4DE4-8A2A-D34B55D1A00F}" dt="2019-11-14T15:52:20.368" v="36" actId="26606"/>
          <ac:spMkLst>
            <pc:docMk/>
            <pc:sldMk cId="4114525055" sldId="266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2:20.368" v="36" actId="26606"/>
          <ac:spMkLst>
            <pc:docMk/>
            <pc:sldMk cId="4114525055" sldId="266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2:20.368" v="36" actId="26606"/>
          <ac:spMkLst>
            <pc:docMk/>
            <pc:sldMk cId="4114525055" sldId="266"/>
            <ac:spMk id="11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2:20.368" v="36" actId="26606"/>
          <ac:picMkLst>
            <pc:docMk/>
            <pc:sldMk cId="4114525055" sldId="266"/>
            <ac:picMk id="2" creationId="{E28278F3-213B-4AE1-B0A8-E956281FA414}"/>
          </ac:picMkLst>
        </pc:picChg>
      </pc:sldChg>
      <pc:sldChg chg="addSp modSp add mod setBg">
        <pc:chgData name="Sarah Gothard" userId="0e53f415fda5f162" providerId="LiveId" clId="{2318F2D3-6BC6-4DE4-8A2A-D34B55D1A00F}" dt="2019-11-14T15:55:32.511" v="44" actId="26606"/>
        <pc:sldMkLst>
          <pc:docMk/>
          <pc:sldMk cId="4108856654" sldId="267"/>
        </pc:sldMkLst>
        <pc:spChg chg="ord">
          <ac:chgData name="Sarah Gothard" userId="0e53f415fda5f162" providerId="LiveId" clId="{2318F2D3-6BC6-4DE4-8A2A-D34B55D1A00F}" dt="2019-11-14T15:55:32.511" v="44" actId="26606"/>
          <ac:spMkLst>
            <pc:docMk/>
            <pc:sldMk cId="4108856654" sldId="267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5:32.511" v="44" actId="26606"/>
          <ac:spMkLst>
            <pc:docMk/>
            <pc:sldMk cId="4108856654" sldId="267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5:32.511" v="44" actId="26606"/>
          <ac:spMkLst>
            <pc:docMk/>
            <pc:sldMk cId="4108856654" sldId="267"/>
            <ac:spMk id="11" creationId="{CB44330D-EA18-4254-AA95-EB49948539B8}"/>
          </ac:spMkLst>
        </pc:spChg>
        <pc:picChg chg="add mod">
          <ac:chgData name="Sarah Gothard" userId="0e53f415fda5f162" providerId="LiveId" clId="{2318F2D3-6BC6-4DE4-8A2A-D34B55D1A00F}" dt="2019-11-14T15:55:32.511" v="44" actId="26606"/>
          <ac:picMkLst>
            <pc:docMk/>
            <pc:sldMk cId="4108856654" sldId="267"/>
            <ac:picMk id="2" creationId="{6E60BA8D-861C-4D37-BD9D-6D789D3FE02D}"/>
          </ac:picMkLst>
        </pc:picChg>
      </pc:sldChg>
      <pc:sldChg chg="addSp modSp add mod setBg">
        <pc:chgData name="Sarah Gothard" userId="0e53f415fda5f162" providerId="LiveId" clId="{2318F2D3-6BC6-4DE4-8A2A-D34B55D1A00F}" dt="2019-11-14T15:56:11.756" v="52" actId="26606"/>
        <pc:sldMkLst>
          <pc:docMk/>
          <pc:sldMk cId="1911119583" sldId="268"/>
        </pc:sldMkLst>
        <pc:spChg chg="ord">
          <ac:chgData name="Sarah Gothard" userId="0e53f415fda5f162" providerId="LiveId" clId="{2318F2D3-6BC6-4DE4-8A2A-D34B55D1A00F}" dt="2019-11-14T15:56:11.756" v="52" actId="26606"/>
          <ac:spMkLst>
            <pc:docMk/>
            <pc:sldMk cId="1911119583" sldId="268"/>
            <ac:spMk id="4" creationId="{C8C72D4D-1F63-4213-9F9F-DCBA71B8C487}"/>
          </ac:spMkLst>
        </pc:spChg>
        <pc:spChg chg="add">
          <ac:chgData name="Sarah Gothard" userId="0e53f415fda5f162" providerId="LiveId" clId="{2318F2D3-6BC6-4DE4-8A2A-D34B55D1A00F}" dt="2019-11-14T15:56:11.756" v="52" actId="26606"/>
          <ac:spMkLst>
            <pc:docMk/>
            <pc:sldMk cId="1911119583" sldId="268"/>
            <ac:spMk id="9" creationId="{32BC26D8-82FB-445E-AA49-62A77D7C1EE0}"/>
          </ac:spMkLst>
        </pc:spChg>
        <pc:spChg chg="add">
          <ac:chgData name="Sarah Gothard" userId="0e53f415fda5f162" providerId="LiveId" clId="{2318F2D3-6BC6-4DE4-8A2A-D34B55D1A00F}" dt="2019-11-14T15:56:11.756" v="52" actId="26606"/>
          <ac:spMkLst>
            <pc:docMk/>
            <pc:sldMk cId="1911119583" sldId="268"/>
            <ac:spMk id="11" creationId="{CB44330D-EA18-4254-AA95-EB49948539B8}"/>
          </ac:spMkLst>
        </pc:spChg>
        <pc:picChg chg="add">
          <ac:chgData name="Sarah Gothard" userId="0e53f415fda5f162" providerId="LiveId" clId="{2318F2D3-6BC6-4DE4-8A2A-D34B55D1A00F}" dt="2019-11-14T15:56:10.642" v="51"/>
          <ac:picMkLst>
            <pc:docMk/>
            <pc:sldMk cId="1911119583" sldId="268"/>
            <ac:picMk id="3" creationId="{627FE2C4-E951-414C-975B-B4E0E6F7E93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6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97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54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12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4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CDD69E-AC7E-4C10-9525-F1B6F1A9D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47434"/>
            <a:ext cx="10905066" cy="1363131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B19939-BD0E-439E-9114-08AF2685E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3431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8278F3-213B-4AE1-B0A8-E956281FA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4525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60BA8D-861C-4D37-BD9D-6D789D3FE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147655"/>
            <a:ext cx="10905066" cy="25626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08856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7FE2C4-E951-414C-975B-B4E0E6F7E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111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484DAE-E6CC-422D-8C09-1B13941F8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B4797D-0762-4487-A3BB-941446878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34024"/>
            <a:ext cx="10905066" cy="258995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5376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8F512C-1A54-43CC-B963-0F12B7E55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657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543A38-C9ED-4084-87F2-F4717ADD3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3367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553DA9-7715-41A0-BF21-600480C1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34024"/>
            <a:ext cx="10905066" cy="258995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85947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9D1FB1-33B0-4B72-BEB1-12AEFB4E1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941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352C3C-243A-416E-8C1E-9F2368FCE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692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715310-33AC-4CCC-9021-710F7656A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147655"/>
            <a:ext cx="10905066" cy="25626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3288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21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2019-11-14T15:56:11Z</dcterms:created>
  <dcterms:modified xsi:type="dcterms:W3CDTF">2019-11-14T15:56:14Z</dcterms:modified>
</cp:coreProperties>
</file>