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9/22/2023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9/22/2023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9/22/2023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9/22/2023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9/22/2023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9/22/2023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9/22/2023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9/22/2023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9/22/2023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9/22/2023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9/22/2023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9/22/2023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9/22/2023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CDBAF97-5AB4-8610-0ACA-97D3C1F67DD0}"/>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background with a black square&#10;&#10;Description automatically generated with medium confidence">
            <a:extLst>
              <a:ext uri="{FF2B5EF4-FFF2-40B4-BE49-F238E27FC236}">
                <a16:creationId xmlns:a16="http://schemas.microsoft.com/office/drawing/2014/main" id="{AF61B190-E82F-B3E5-C6D5-20F94C67D9E1}"/>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49A39C0-CE07-4042-0474-005734A474ED}"/>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998E4D52-260F-401B-B26C-79FF9ED91E8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06261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EA1BA8F-01CD-B353-B0D4-89217F5140EE}"/>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E993BF7E-8EE9-E582-03E3-137E442DDA8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42640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787DF5A-73E8-77FC-2526-EFE8AFF68932}"/>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549B1E5E-B708-E9CD-C884-F9917B8AF3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235620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3500CAD1-6A62-EB30-C445-FF038A5E9812}"/>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A4B340E-43B9-5427-8E1C-BA64D277DB2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974234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DD4B2C7-ECCE-51FD-969B-74C66F324E60}"/>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5F202C1D-68F0-ECD8-68E6-C4B53F3F4FC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59239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1480B032-37F1-1952-996C-C414C69C902F}"/>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C88A2077-AB97-2AA0-EC3C-6DD505C49B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08928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8B3BCD4-DAD1-54E7-E79D-FD244B3958BB}"/>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328DC9C0-C04D-8985-0797-1FFF2EBE86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110217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10</cp:revision>
  <dcterms:created xsi:type="dcterms:W3CDTF">2020-12-27T20:40:58Z</dcterms:created>
  <dcterms:modified xsi:type="dcterms:W3CDTF">2023-09-23T01:00:11Z</dcterms:modified>
</cp:coreProperties>
</file>