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2" r:id="rId6"/>
    <p:sldId id="264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800000"/>
    <a:srgbClr val="26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A8008-82E4-4617-A1D6-CC234771274F}" v="2" dt="2019-10-03T23:35:23.94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99B3A20-93A9-42A3-B9A6-63B9DE1E16AE}"/>
  </pc:docChgLst>
  <pc:docChgLst>
    <pc:chgData name="Sarah Gothard" userId="0e53f415fda5f162" providerId="LiveId" clId="{953FD5D9-768B-4D4E-A108-A96462EF57F9}"/>
  </pc:docChgLst>
  <pc:docChgLst>
    <pc:chgData name="Sarah Gothard" userId="0e53f415fda5f162" providerId="LiveId" clId="{F8DED9EE-ED8F-4882-9146-EFDF29DD1BCC}"/>
  </pc:docChgLst>
  <pc:docChgLst>
    <pc:chgData name="Sarah Gothard" userId="0e53f415fda5f162" providerId="LiveId" clId="{FA0A8008-82E4-4617-A1D6-CC234771274F}"/>
    <pc:docChg chg="undo custSel mod modSld">
      <pc:chgData name="Sarah Gothard" userId="0e53f415fda5f162" providerId="LiveId" clId="{FA0A8008-82E4-4617-A1D6-CC234771274F}" dt="2019-10-03T23:35:57.135" v="16" actId="26606"/>
      <pc:docMkLst>
        <pc:docMk/>
      </pc:docMkLst>
      <pc:sldChg chg="addSp modSp mod setBg">
        <pc:chgData name="Sarah Gothard" userId="0e53f415fda5f162" providerId="LiveId" clId="{FA0A8008-82E4-4617-A1D6-CC234771274F}" dt="2019-10-03T23:28:16.459" v="0" actId="26606"/>
        <pc:sldMkLst>
          <pc:docMk/>
          <pc:sldMk cId="2211167003" sldId="257"/>
        </pc:sldMkLst>
        <pc:spChg chg="mod ord">
          <ac:chgData name="Sarah Gothard" userId="0e53f415fda5f162" providerId="LiveId" clId="{FA0A8008-82E4-4617-A1D6-CC234771274F}" dt="2019-10-03T23:28:16.459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FA0A8008-82E4-4617-A1D6-CC234771274F}" dt="2019-10-03T23:28:16.459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28:16.459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28:16.459" v="0" actId="26606"/>
          <ac:picMkLst>
            <pc:docMk/>
            <pc:sldMk cId="2211167003" sldId="257"/>
            <ac:picMk id="3" creationId="{DA14BDB1-6C7D-4AAF-90FF-00094662D4C1}"/>
          </ac:picMkLst>
        </pc:picChg>
      </pc:sldChg>
      <pc:sldChg chg="addSp modSp mod setBg">
        <pc:chgData name="Sarah Gothard" userId="0e53f415fda5f162" providerId="LiveId" clId="{FA0A8008-82E4-4617-A1D6-CC234771274F}" dt="2019-10-03T23:28:19.815" v="1" actId="26606"/>
        <pc:sldMkLst>
          <pc:docMk/>
          <pc:sldMk cId="3266418651" sldId="258"/>
        </pc:sldMkLst>
        <pc:spChg chg="mod ord">
          <ac:chgData name="Sarah Gothard" userId="0e53f415fda5f162" providerId="LiveId" clId="{FA0A8008-82E4-4617-A1D6-CC234771274F}" dt="2019-10-03T23:28:19.815" v="1" actId="26606"/>
          <ac:spMkLst>
            <pc:docMk/>
            <pc:sldMk cId="3266418651" sldId="258"/>
            <ac:spMk id="2" creationId="{8D8671C7-68DA-45D9-AE5E-E8EA8DD74F0B}"/>
          </ac:spMkLst>
        </pc:spChg>
        <pc:spChg chg="add">
          <ac:chgData name="Sarah Gothard" userId="0e53f415fda5f162" providerId="LiveId" clId="{FA0A8008-82E4-4617-A1D6-CC234771274F}" dt="2019-10-03T23:28:19.815" v="1" actId="26606"/>
          <ac:spMkLst>
            <pc:docMk/>
            <pc:sldMk cId="3266418651" sldId="258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28:19.815" v="1" actId="26606"/>
          <ac:spMkLst>
            <pc:docMk/>
            <pc:sldMk cId="3266418651" sldId="258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28:19.815" v="1" actId="26606"/>
          <ac:picMkLst>
            <pc:docMk/>
            <pc:sldMk cId="3266418651" sldId="258"/>
            <ac:picMk id="4" creationId="{6B0C640D-B810-4A3A-953C-8759A1CBDC27}"/>
          </ac:picMkLst>
        </pc:picChg>
      </pc:sldChg>
      <pc:sldChg chg="addSp delSp modSp mod setBg">
        <pc:chgData name="Sarah Gothard" userId="0e53f415fda5f162" providerId="LiveId" clId="{FA0A8008-82E4-4617-A1D6-CC234771274F}" dt="2019-10-03T23:31:22.922" v="6" actId="26606"/>
        <pc:sldMkLst>
          <pc:docMk/>
          <pc:sldMk cId="1609605360" sldId="259"/>
        </pc:sldMkLst>
        <pc:spChg chg="mod ord">
          <ac:chgData name="Sarah Gothard" userId="0e53f415fda5f162" providerId="LiveId" clId="{FA0A8008-82E4-4617-A1D6-CC234771274F}" dt="2019-10-03T23:31:22.922" v="6" actId="26606"/>
          <ac:spMkLst>
            <pc:docMk/>
            <pc:sldMk cId="1609605360" sldId="259"/>
            <ac:spMk id="2" creationId="{3F225C93-361A-4755-ACA8-029F156313FF}"/>
          </ac:spMkLst>
        </pc:spChg>
        <pc:spChg chg="add">
          <ac:chgData name="Sarah Gothard" userId="0e53f415fda5f162" providerId="LiveId" clId="{FA0A8008-82E4-4617-A1D6-CC234771274F}" dt="2019-10-03T23:31:22.922" v="6" actId="26606"/>
          <ac:spMkLst>
            <pc:docMk/>
            <pc:sldMk cId="1609605360" sldId="259"/>
            <ac:spMk id="8" creationId="{01D0AF59-99C3-4251-AB9A-C966C6AD4400}"/>
          </ac:spMkLst>
        </pc:spChg>
        <pc:spChg chg="add del">
          <ac:chgData name="Sarah Gothard" userId="0e53f415fda5f162" providerId="LiveId" clId="{FA0A8008-82E4-4617-A1D6-CC234771274F}" dt="2019-10-03T23:28:30.498" v="3" actId="26606"/>
          <ac:spMkLst>
            <pc:docMk/>
            <pc:sldMk cId="1609605360" sldId="259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1:22.922" v="6" actId="26606"/>
          <ac:spMkLst>
            <pc:docMk/>
            <pc:sldMk cId="1609605360" sldId="259"/>
            <ac:spMk id="10" creationId="{1855405F-37A2-4869-9154-F8BE3BECE6C3}"/>
          </ac:spMkLst>
        </pc:spChg>
        <pc:spChg chg="add del">
          <ac:chgData name="Sarah Gothard" userId="0e53f415fda5f162" providerId="LiveId" clId="{FA0A8008-82E4-4617-A1D6-CC234771274F}" dt="2019-10-03T23:28:30.498" v="3" actId="26606"/>
          <ac:spMkLst>
            <pc:docMk/>
            <pc:sldMk cId="1609605360" sldId="259"/>
            <ac:spMk id="11" creationId="{1855405F-37A2-4869-9154-F8BE3BECE6C3}"/>
          </ac:spMkLst>
        </pc:spChg>
        <pc:picChg chg="add mod">
          <ac:chgData name="Sarah Gothard" userId="0e53f415fda5f162" providerId="LiveId" clId="{FA0A8008-82E4-4617-A1D6-CC234771274F}" dt="2019-10-03T23:31:22.922" v="6" actId="26606"/>
          <ac:picMkLst>
            <pc:docMk/>
            <pc:sldMk cId="1609605360" sldId="259"/>
            <ac:picMk id="3" creationId="{A517D42C-7E94-4CC9-98F1-E080BFC217A9}"/>
          </ac:picMkLst>
        </pc:picChg>
        <pc:picChg chg="del mod">
          <ac:chgData name="Sarah Gothard" userId="0e53f415fda5f162" providerId="LiveId" clId="{FA0A8008-82E4-4617-A1D6-CC234771274F}" dt="2019-10-03T23:31:13.931" v="4" actId="478"/>
          <ac:picMkLst>
            <pc:docMk/>
            <pc:sldMk cId="1609605360" sldId="259"/>
            <ac:picMk id="4" creationId="{419B8270-B560-459F-9927-3DF2F8135D60}"/>
          </ac:picMkLst>
        </pc:picChg>
      </pc:sldChg>
      <pc:sldChg chg="addSp delSp modSp mod setBg">
        <pc:chgData name="Sarah Gothard" userId="0e53f415fda5f162" providerId="LiveId" clId="{FA0A8008-82E4-4617-A1D6-CC234771274F}" dt="2019-10-03T23:35:26.328" v="9" actId="26606"/>
        <pc:sldMkLst>
          <pc:docMk/>
          <pc:sldMk cId="3041156915" sldId="260"/>
        </pc:sldMkLst>
        <pc:spChg chg="mod ord">
          <ac:chgData name="Sarah Gothard" userId="0e53f415fda5f162" providerId="LiveId" clId="{FA0A8008-82E4-4617-A1D6-CC234771274F}" dt="2019-10-03T23:35:26.328" v="9" actId="26606"/>
          <ac:spMkLst>
            <pc:docMk/>
            <pc:sldMk cId="3041156915" sldId="260"/>
            <ac:spMk id="2" creationId="{3573C5EF-61EA-4F8B-AF26-CB2F488561F6}"/>
          </ac:spMkLst>
        </pc:spChg>
        <pc:spChg chg="add">
          <ac:chgData name="Sarah Gothard" userId="0e53f415fda5f162" providerId="LiveId" clId="{FA0A8008-82E4-4617-A1D6-CC234771274F}" dt="2019-10-03T23:35:26.328" v="9" actId="26606"/>
          <ac:spMkLst>
            <pc:docMk/>
            <pc:sldMk cId="3041156915" sldId="260"/>
            <ac:spMk id="8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26.328" v="9" actId="26606"/>
          <ac:spMkLst>
            <pc:docMk/>
            <pc:sldMk cId="3041156915" sldId="260"/>
            <ac:spMk id="10" creationId="{1855405F-37A2-4869-9154-F8BE3BECE6C3}"/>
          </ac:spMkLst>
        </pc:spChg>
        <pc:picChg chg="add mod">
          <ac:chgData name="Sarah Gothard" userId="0e53f415fda5f162" providerId="LiveId" clId="{FA0A8008-82E4-4617-A1D6-CC234771274F}" dt="2019-10-03T23:35:26.328" v="9" actId="26606"/>
          <ac:picMkLst>
            <pc:docMk/>
            <pc:sldMk cId="3041156915" sldId="260"/>
            <ac:picMk id="3" creationId="{11D3CBA5-87A6-43BB-A2C1-EEDD6AE14F9A}"/>
          </ac:picMkLst>
        </pc:picChg>
        <pc:picChg chg="del">
          <ac:chgData name="Sarah Gothard" userId="0e53f415fda5f162" providerId="LiveId" clId="{FA0A8008-82E4-4617-A1D6-CC234771274F}" dt="2019-10-03T23:35:23.550" v="7" actId="478"/>
          <ac:picMkLst>
            <pc:docMk/>
            <pc:sldMk cId="3041156915" sldId="260"/>
            <ac:picMk id="4" creationId="{9DF407FD-3D3F-432F-B4A1-EC8B16F4C1BE}"/>
          </ac:picMkLst>
        </pc:picChg>
      </pc:sldChg>
      <pc:sldChg chg="addSp modSp mod setBg">
        <pc:chgData name="Sarah Gothard" userId="0e53f415fda5f162" providerId="LiveId" clId="{FA0A8008-82E4-4617-A1D6-CC234771274F}" dt="2019-10-03T23:35:41.628" v="12" actId="26606"/>
        <pc:sldMkLst>
          <pc:docMk/>
          <pc:sldMk cId="2004476481" sldId="261"/>
        </pc:sldMkLst>
        <pc:spChg chg="mod ord">
          <ac:chgData name="Sarah Gothard" userId="0e53f415fda5f162" providerId="LiveId" clId="{FA0A8008-82E4-4617-A1D6-CC234771274F}" dt="2019-10-03T23:35:41.628" v="12" actId="26606"/>
          <ac:spMkLst>
            <pc:docMk/>
            <pc:sldMk cId="2004476481" sldId="261"/>
            <ac:spMk id="2" creationId="{0D65D260-FE49-43A6-B90E-3714820DF192}"/>
          </ac:spMkLst>
        </pc:spChg>
        <pc:spChg chg="add">
          <ac:chgData name="Sarah Gothard" userId="0e53f415fda5f162" providerId="LiveId" clId="{FA0A8008-82E4-4617-A1D6-CC234771274F}" dt="2019-10-03T23:35:41.628" v="12" actId="26606"/>
          <ac:spMkLst>
            <pc:docMk/>
            <pc:sldMk cId="2004476481" sldId="261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41.628" v="12" actId="26606"/>
          <ac:spMkLst>
            <pc:docMk/>
            <pc:sldMk cId="2004476481" sldId="261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41.628" v="12" actId="26606"/>
          <ac:picMkLst>
            <pc:docMk/>
            <pc:sldMk cId="2004476481" sldId="261"/>
            <ac:picMk id="4" creationId="{60F98544-7B8A-4EEB-89FD-AFDE1B1FCA72}"/>
          </ac:picMkLst>
        </pc:picChg>
      </pc:sldChg>
      <pc:sldChg chg="addSp modSp mod setBg">
        <pc:chgData name="Sarah Gothard" userId="0e53f415fda5f162" providerId="LiveId" clId="{FA0A8008-82E4-4617-A1D6-CC234771274F}" dt="2019-10-03T23:35:32.714" v="10" actId="26606"/>
        <pc:sldMkLst>
          <pc:docMk/>
          <pc:sldMk cId="1363539238" sldId="262"/>
        </pc:sldMkLst>
        <pc:spChg chg="mod ord">
          <ac:chgData name="Sarah Gothard" userId="0e53f415fda5f162" providerId="LiveId" clId="{FA0A8008-82E4-4617-A1D6-CC234771274F}" dt="2019-10-03T23:35:32.714" v="10" actId="26606"/>
          <ac:spMkLst>
            <pc:docMk/>
            <pc:sldMk cId="1363539238" sldId="262"/>
            <ac:spMk id="2" creationId="{33FF8DC9-77A8-4C93-9645-88666E79600C}"/>
          </ac:spMkLst>
        </pc:spChg>
        <pc:spChg chg="add">
          <ac:chgData name="Sarah Gothard" userId="0e53f415fda5f162" providerId="LiveId" clId="{FA0A8008-82E4-4617-A1D6-CC234771274F}" dt="2019-10-03T23:35:32.714" v="10" actId="26606"/>
          <ac:spMkLst>
            <pc:docMk/>
            <pc:sldMk cId="1363539238" sldId="262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32.714" v="10" actId="26606"/>
          <ac:spMkLst>
            <pc:docMk/>
            <pc:sldMk cId="1363539238" sldId="262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32.714" v="10" actId="26606"/>
          <ac:picMkLst>
            <pc:docMk/>
            <pc:sldMk cId="1363539238" sldId="262"/>
            <ac:picMk id="4" creationId="{67CAEEE6-1E95-4952-A580-248AE0BD996E}"/>
          </ac:picMkLst>
        </pc:picChg>
      </pc:sldChg>
      <pc:sldChg chg="addSp modSp mod setBg">
        <pc:chgData name="Sarah Gothard" userId="0e53f415fda5f162" providerId="LiveId" clId="{FA0A8008-82E4-4617-A1D6-CC234771274F}" dt="2019-10-03T23:35:49.565" v="13" actId="26606"/>
        <pc:sldMkLst>
          <pc:docMk/>
          <pc:sldMk cId="2403084016" sldId="263"/>
        </pc:sldMkLst>
        <pc:spChg chg="mod ord">
          <ac:chgData name="Sarah Gothard" userId="0e53f415fda5f162" providerId="LiveId" clId="{FA0A8008-82E4-4617-A1D6-CC234771274F}" dt="2019-10-03T23:35:49.565" v="13" actId="26606"/>
          <ac:spMkLst>
            <pc:docMk/>
            <pc:sldMk cId="2403084016" sldId="263"/>
            <ac:spMk id="2" creationId="{DE92AEE2-52D2-4708-A7AE-2E526D20F30B}"/>
          </ac:spMkLst>
        </pc:spChg>
        <pc:spChg chg="add">
          <ac:chgData name="Sarah Gothard" userId="0e53f415fda5f162" providerId="LiveId" clId="{FA0A8008-82E4-4617-A1D6-CC234771274F}" dt="2019-10-03T23:35:49.565" v="13" actId="26606"/>
          <ac:spMkLst>
            <pc:docMk/>
            <pc:sldMk cId="2403084016" sldId="263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49.565" v="13" actId="26606"/>
          <ac:spMkLst>
            <pc:docMk/>
            <pc:sldMk cId="2403084016" sldId="263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49.565" v="13" actId="26606"/>
          <ac:picMkLst>
            <pc:docMk/>
            <pc:sldMk cId="2403084016" sldId="263"/>
            <ac:picMk id="4" creationId="{9FD94787-9F58-4910-8485-EFD7B59B615C}"/>
          </ac:picMkLst>
        </pc:picChg>
      </pc:sldChg>
      <pc:sldChg chg="addSp modSp mod setBg">
        <pc:chgData name="Sarah Gothard" userId="0e53f415fda5f162" providerId="LiveId" clId="{FA0A8008-82E4-4617-A1D6-CC234771274F}" dt="2019-10-03T23:35:35.964" v="11" actId="26606"/>
        <pc:sldMkLst>
          <pc:docMk/>
          <pc:sldMk cId="4289389524" sldId="264"/>
        </pc:sldMkLst>
        <pc:spChg chg="mod ord">
          <ac:chgData name="Sarah Gothard" userId="0e53f415fda5f162" providerId="LiveId" clId="{FA0A8008-82E4-4617-A1D6-CC234771274F}" dt="2019-10-03T23:35:35.964" v="11" actId="26606"/>
          <ac:spMkLst>
            <pc:docMk/>
            <pc:sldMk cId="4289389524" sldId="264"/>
            <ac:spMk id="2" creationId="{5BD74ED8-FD48-4A8A-8835-2E14D814D93C}"/>
          </ac:spMkLst>
        </pc:spChg>
        <pc:spChg chg="add">
          <ac:chgData name="Sarah Gothard" userId="0e53f415fda5f162" providerId="LiveId" clId="{FA0A8008-82E4-4617-A1D6-CC234771274F}" dt="2019-10-03T23:35:35.964" v="11" actId="26606"/>
          <ac:spMkLst>
            <pc:docMk/>
            <pc:sldMk cId="4289389524" sldId="264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35.964" v="11" actId="26606"/>
          <ac:spMkLst>
            <pc:docMk/>
            <pc:sldMk cId="4289389524" sldId="264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35.964" v="11" actId="26606"/>
          <ac:picMkLst>
            <pc:docMk/>
            <pc:sldMk cId="4289389524" sldId="264"/>
            <ac:picMk id="4" creationId="{0222CEB6-6E84-4434-9DE6-5FCDB7D16C8B}"/>
          </ac:picMkLst>
        </pc:picChg>
      </pc:sldChg>
      <pc:sldChg chg="addSp delSp modSp mod setBg">
        <pc:chgData name="Sarah Gothard" userId="0e53f415fda5f162" providerId="LiveId" clId="{FA0A8008-82E4-4617-A1D6-CC234771274F}" dt="2019-10-03T23:35:57.135" v="16" actId="26606"/>
        <pc:sldMkLst>
          <pc:docMk/>
          <pc:sldMk cId="271511047" sldId="265"/>
        </pc:sldMkLst>
        <pc:spChg chg="mod ord">
          <ac:chgData name="Sarah Gothard" userId="0e53f415fda5f162" providerId="LiveId" clId="{FA0A8008-82E4-4617-A1D6-CC234771274F}" dt="2019-10-03T23:35:57.135" v="16" actId="26606"/>
          <ac:spMkLst>
            <pc:docMk/>
            <pc:sldMk cId="271511047" sldId="265"/>
            <ac:spMk id="2" creationId="{FCCA4D22-20B5-4B67-954B-AD648EA552C3}"/>
          </ac:spMkLst>
        </pc:spChg>
        <pc:spChg chg="add del">
          <ac:chgData name="Sarah Gothard" userId="0e53f415fda5f162" providerId="LiveId" clId="{FA0A8008-82E4-4617-A1D6-CC234771274F}" dt="2019-10-03T23:35:57.104" v="15" actId="26606"/>
          <ac:spMkLst>
            <pc:docMk/>
            <pc:sldMk cId="271511047" sldId="265"/>
            <ac:spMk id="9" creationId="{32BC26D8-82FB-445E-AA49-62A77D7C1EE0}"/>
          </ac:spMkLst>
        </pc:spChg>
        <pc:spChg chg="add del">
          <ac:chgData name="Sarah Gothard" userId="0e53f415fda5f162" providerId="LiveId" clId="{FA0A8008-82E4-4617-A1D6-CC234771274F}" dt="2019-10-03T23:35:57.104" v="15" actId="26606"/>
          <ac:spMkLst>
            <pc:docMk/>
            <pc:sldMk cId="271511047" sldId="265"/>
            <ac:spMk id="11" creationId="{CB44330D-EA18-4254-AA95-EB49948539B8}"/>
          </ac:spMkLst>
        </pc:spChg>
        <pc:spChg chg="add">
          <ac:chgData name="Sarah Gothard" userId="0e53f415fda5f162" providerId="LiveId" clId="{FA0A8008-82E4-4617-A1D6-CC234771274F}" dt="2019-10-03T23:35:57.135" v="16" actId="26606"/>
          <ac:spMkLst>
            <pc:docMk/>
            <pc:sldMk cId="271511047" sldId="265"/>
            <ac:spMk id="13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57.135" v="16" actId="26606"/>
          <ac:spMkLst>
            <pc:docMk/>
            <pc:sldMk cId="271511047" sldId="265"/>
            <ac:spMk id="14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57.135" v="16" actId="26606"/>
          <ac:picMkLst>
            <pc:docMk/>
            <pc:sldMk cId="271511047" sldId="265"/>
            <ac:picMk id="4" creationId="{3645F404-785B-4A97-8181-F588B8725E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4BDB1-6C7D-4AAF-90FF-00094662D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15812"/>
            <a:ext cx="10905066" cy="24263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C640D-B810-4A3A-953C-8759A1CBD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671C7-68DA-45D9-AE5E-E8EA8DD7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6641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D42C-7E94-4CC9-98F1-E080BFC2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225C93-361A-4755-ACA8-029F1563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0960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3CBA5-87A6-43BB-A2C1-EEDD6AE1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3C5EF-61EA-4F8B-AF26-CB2F4885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4115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AEEE6-1E95-4952-A580-248AE0BD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FF8DC9-77A8-4C93-9645-88666E79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353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2CEB6-6E84-4434-9DE6-5FCDB7D1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D74ED8-FD48-4A8A-8835-2E14D814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8938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98544-7B8A-4EEB-89FD-AFDE1B1F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65D260-FE49-43A6-B90E-3714820D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0447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94787-9F58-4910-8485-EFD7B59B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92AEE2-52D2-4708-A7AE-2E526D20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0308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5F404-785B-4A97-8181-F588B872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CA4D22-20B5-4B67-954B-AD648EA5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1511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2019-10-03T23:35:57Z</dcterms:created>
  <dcterms:modified xsi:type="dcterms:W3CDTF">2019-10-03T23:35:58Z</dcterms:modified>
</cp:coreProperties>
</file>