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1" r:id="rId9"/>
    <p:sldId id="267" r:id="rId10"/>
    <p:sldId id="264" r:id="rId11"/>
    <p:sldId id="262" r:id="rId12"/>
    <p:sldId id="268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897" autoAdjust="0"/>
  </p:normalViewPr>
  <p:slideViewPr>
    <p:cSldViewPr snapToGrid="0" showGuides="1">
      <p:cViewPr varScale="1">
        <p:scale>
          <a:sx n="60" d="100"/>
          <a:sy n="60" d="100"/>
        </p:scale>
        <p:origin x="52" y="2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39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366BA-1FD2-6F02-AAD3-4332EB688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20231F-ED4D-2A36-0BDE-8F76B13752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AF1453-BB1D-A2B8-4F7B-4EB096002A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4DA4A-4BED-0A1C-F15A-BE37AC6A98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33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7D172D-1E2E-DAEF-29C4-286A9A853F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20013F-4DCA-BB05-D24D-050EBEB96A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BB1BCB-832F-189E-1A86-31A95EB942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0DEAB-E108-9C54-466D-9C1EC551E3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31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96A63-05D0-B276-001B-8F7482008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72C6BC-D8B0-9827-5C47-E355937CEA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F56095-48BC-C13F-8308-9EAD63C452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5AA9E-4BD7-EB06-A8A4-E3BFFCC8CE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38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EF82A-1ED7-9EA0-66DA-1389CDB65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DB0DC6-391B-589F-E352-7FE7BE9BC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882364-D844-D853-D162-2502A9976E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CAE55-65AE-6BA5-675B-800D1E5E44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17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81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918FA-55FA-0595-A30E-3B75E757F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0C5C34-3B84-ECBA-8622-59E9CFC964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9EAD15-3353-D92A-DDBD-0C72A64BAC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38F1D-E825-65CA-1CFA-2126F79A9E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78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198AD-860E-EEC9-1340-30A63C5A8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149249-5379-B73A-F8FC-DAC66D0219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98B04B-4D19-B050-EC80-5A4E9EBD1F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B8117-F13A-9B94-8DAD-CCFEADF7C4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21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E8F70A-54FB-E759-8F51-5ECEA226F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39685A-5924-6E70-6C02-2569916428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193DA7-EE70-E720-D0CC-E16606F433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AE428-2691-BAFC-7BA1-34AD591A1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08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C1BBD4-E5AD-4037-69F8-C060BAA39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054725-25FD-BF32-3EA5-11509BBC8B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C40159-ADE7-4734-A8C1-EC7521073C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95AC6-6F74-3F4E-1EDA-CCC9966B2A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35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AA9453-B014-9E3C-7488-D684EEC13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40AABB-C80B-7151-B5D2-C7DDFC322E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098849-E200-7969-0DC0-788B401EB5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A89B8-A14C-A652-009C-202B6760FD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14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E6923-A31D-A0A6-BFFE-C4F239E54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70CD0D-81BC-EEE7-7851-A7925CA3AB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5BF255-B016-C50B-8631-FB8AB5E70B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7BB78-1451-782A-C057-18CDB0B6BD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39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205AD-FBD1-1110-EF77-178DB8B4B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390114-4642-EB04-5864-8FB4F3409C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EE8F7E-BE47-7EB9-61E7-36F8F900BD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7BE2-66F6-37E9-E2C2-8EF197ECDE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0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8930F-B01D-4028-8B0E-F04A757B0699}" type="datetime1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4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C325-617C-42E1-A6AF-118EDF272710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1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8D81-6BD5-46B7-9B73-DEE655C18860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C288-CCDF-45F6-83D0-A2FE5ACE465F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5A52-B967-49EA-8061-39B3BE009428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2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9526-DBFE-4551-9E96-5C58470BC658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293A-BB95-429D-88CC-3135E7960F89}" type="datetime1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7CE0-0531-4EF8-8787-1EC0D7A34FF0}" type="datetime1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3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118D-4D4F-479C-A838-72E399FF8A28}" type="datetime1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1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9326-9B09-407E-8F3A-D259103F9967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3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7D88-5436-44B5-8DC9-9FDDE2F10776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0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D02B-8AA9-49C7-8C12-9B0D1540D09E}" type="datetime1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F975C4-98CA-68BA-1376-679CFD4F1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74807"/>
            <a:ext cx="10905066" cy="19083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0148"/>
            <a:ext cx="4114800" cy="36512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defTabSz="914400"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28EAE9-0D52-496A-5BEE-5503C22FE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8E99E-0D24-466E-FA38-7124DBB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CBB730-ED55-ECE5-C1E7-5E6768E53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09647"/>
            <a:ext cx="12192000" cy="403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67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30F0F-5417-24A4-4B87-357C62FFA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EECD5-D2F7-4693-E49C-FD07E729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197EAC-C997-8FB1-2591-8A4BC7842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99" y="0"/>
            <a:ext cx="12003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6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28C34-1307-A949-1EC5-E5B993865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E7E84-0686-9BDF-1849-C15A69DE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BD345A-1874-DE6A-4CE0-81891A31F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85074"/>
            <a:ext cx="12192000" cy="448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32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83E06-3D7F-2B69-543D-A6519B8BF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69E75-F48C-ED01-042B-EFF30713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7E7E5B-93E0-6B8E-3634-3050E247B9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09647"/>
            <a:ext cx="12192000" cy="403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4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19B01-994A-27E4-3E6B-5C5074AD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2A39FE5-C49B-CE71-C763-1D30EC1C5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" y="0"/>
            <a:ext cx="12183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5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DEE13E-F44E-6F00-2489-9EDBDDE4F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4B39B-A3E8-24B6-09DE-388C12DE0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8334F2-5708-D9F4-6667-0C2FA33123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87920"/>
            <a:ext cx="12192000" cy="428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2962C7-3812-1ADE-F9BD-06A676C99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91068-36D4-421A-744C-B194A06D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5CF090-6D20-3EF2-E0DE-58CA60AEE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09647"/>
            <a:ext cx="12192000" cy="403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9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4D26F-65CD-F3C8-7EC0-9F03955D1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98E8E-9DD8-94BC-8A72-248355BF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B3E857-19AC-6423-F099-44CE5BE13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6" y="0"/>
            <a:ext cx="121505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51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89FA3-E791-554E-3B7A-A36DB144C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E5BE4-1EF2-C1DE-7643-8D31F1317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BDE6B3-D7FC-3D47-7B23-C49E2220C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80399"/>
            <a:ext cx="12192000" cy="449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82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79C46-3B88-6CB3-4EC1-E68BF3FF8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F7F7C-E6B7-F3E1-AF9A-62438DC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69EA8E-6C41-CB4C-6F4D-240B59EF8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09647"/>
            <a:ext cx="12192000" cy="403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6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D3A0E-C197-5959-40DF-0F944D888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FDFDD-71AC-7898-3A40-70E85DBC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A69269-5793-A8B2-97F5-BF28088FD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235"/>
            <a:ext cx="12192000" cy="681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7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DEB71-52E5-55E2-91EF-B7654A650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A8CE4-BB14-EBB1-3B5D-4E2D061B2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573570-E7E0-D826-F8B9-2538009E2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6405"/>
            <a:ext cx="12192000" cy="46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422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81</Words>
  <Application>Microsoft Office PowerPoint</Application>
  <PresentationFormat>Widescreen</PresentationFormat>
  <Paragraphs>27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7</cp:revision>
  <dcterms:created xsi:type="dcterms:W3CDTF">2019-10-04T02:12:20Z</dcterms:created>
  <dcterms:modified xsi:type="dcterms:W3CDTF">2025-05-25T01:26:13Z</dcterms:modified>
</cp:coreProperties>
</file>