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36A93A-2198-42A6-A10F-D4F54EB91FCE}" v="23" dt="2020-01-01T19:11:48.154"/>
  </p1510:revLst>
</p1510:revInfo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2265" autoAdjust="0"/>
  </p:normalViewPr>
  <p:slideViewPr>
    <p:cSldViewPr snapToGrid="0" showGuides="1">
      <p:cViewPr varScale="1">
        <p:scale>
          <a:sx n="66" d="100"/>
          <a:sy n="66" d="100"/>
        </p:scale>
        <p:origin x="20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D33ED20C-CDF1-4BFA-8EA6-4562CE392F9C}"/>
    <pc:docChg chg="custSel mod addSld delSld modSld">
      <pc:chgData name="Sarah Gothard" userId="0e53f415fda5f162" providerId="LiveId" clId="{D33ED20C-CDF1-4BFA-8EA6-4562CE392F9C}" dt="2020-01-01T19:11:49.925" v="56" actId="26606"/>
      <pc:docMkLst>
        <pc:docMk/>
      </pc:docMkLst>
      <pc:sldChg chg="addSp delSp modSp">
        <pc:chgData name="Sarah Gothard" userId="0e53f415fda5f162" providerId="LiveId" clId="{D33ED20C-CDF1-4BFA-8EA6-4562CE392F9C}" dt="2020-01-01T18:59:55.923" v="2" actId="26606"/>
        <pc:sldMkLst>
          <pc:docMk/>
          <pc:sldMk cId="2211167003" sldId="257"/>
        </pc:sldMkLst>
        <pc:spChg chg="ord">
          <ac:chgData name="Sarah Gothard" userId="0e53f415fda5f162" providerId="LiveId" clId="{D33ED20C-CDF1-4BFA-8EA6-4562CE392F9C}" dt="2020-01-01T18:59:55.923" v="2" actId="26606"/>
          <ac:spMkLst>
            <pc:docMk/>
            <pc:sldMk cId="2211167003" sldId="257"/>
            <ac:spMk id="5" creationId="{B35277B3-F2AB-47E8-A410-E4DFF7CB251C}"/>
          </ac:spMkLst>
        </pc:spChg>
        <pc:spChg chg="del">
          <ac:chgData name="Sarah Gothard" userId="0e53f415fda5f162" providerId="LiveId" clId="{D33ED20C-CDF1-4BFA-8EA6-4562CE392F9C}" dt="2020-01-01T18:59:55.923" v="2" actId="26606"/>
          <ac:spMkLst>
            <pc:docMk/>
            <pc:sldMk cId="2211167003" sldId="257"/>
            <ac:spMk id="48" creationId="{32BC26D8-82FB-445E-AA49-62A77D7C1EE0}"/>
          </ac:spMkLst>
        </pc:spChg>
        <pc:spChg chg="del">
          <ac:chgData name="Sarah Gothard" userId="0e53f415fda5f162" providerId="LiveId" clId="{D33ED20C-CDF1-4BFA-8EA6-4562CE392F9C}" dt="2020-01-01T18:59:55.923" v="2" actId="26606"/>
          <ac:spMkLst>
            <pc:docMk/>
            <pc:sldMk cId="2211167003" sldId="257"/>
            <ac:spMk id="50" creationId="{CB44330D-EA18-4254-AA95-EB49948539B8}"/>
          </ac:spMkLst>
        </pc:spChg>
        <pc:spChg chg="add">
          <ac:chgData name="Sarah Gothard" userId="0e53f415fda5f162" providerId="LiveId" clId="{D33ED20C-CDF1-4BFA-8EA6-4562CE392F9C}" dt="2020-01-01T18:59:55.923" v="2" actId="26606"/>
          <ac:spMkLst>
            <pc:docMk/>
            <pc:sldMk cId="2211167003" sldId="257"/>
            <ac:spMk id="55" creationId="{32BC26D8-82FB-445E-AA49-62A77D7C1EE0}"/>
          </ac:spMkLst>
        </pc:spChg>
        <pc:spChg chg="add">
          <ac:chgData name="Sarah Gothard" userId="0e53f415fda5f162" providerId="LiveId" clId="{D33ED20C-CDF1-4BFA-8EA6-4562CE392F9C}" dt="2020-01-01T18:59:55.923" v="2" actId="26606"/>
          <ac:spMkLst>
            <pc:docMk/>
            <pc:sldMk cId="2211167003" sldId="257"/>
            <ac:spMk id="57" creationId="{CB44330D-EA18-4254-AA95-EB49948539B8}"/>
          </ac:spMkLst>
        </pc:spChg>
        <pc:picChg chg="del">
          <ac:chgData name="Sarah Gothard" userId="0e53f415fda5f162" providerId="LiveId" clId="{D33ED20C-CDF1-4BFA-8EA6-4562CE392F9C}" dt="2020-01-01T18:59:53.802" v="0" actId="478"/>
          <ac:picMkLst>
            <pc:docMk/>
            <pc:sldMk cId="2211167003" sldId="257"/>
            <ac:picMk id="2" creationId="{2D7F6275-D0D5-4817-8911-EBA1D4452CC1}"/>
          </ac:picMkLst>
        </pc:picChg>
        <pc:picChg chg="add mod">
          <ac:chgData name="Sarah Gothard" userId="0e53f415fda5f162" providerId="LiveId" clId="{D33ED20C-CDF1-4BFA-8EA6-4562CE392F9C}" dt="2020-01-01T18:59:55.923" v="2" actId="26606"/>
          <ac:picMkLst>
            <pc:docMk/>
            <pc:sldMk cId="2211167003" sldId="257"/>
            <ac:picMk id="3" creationId="{9E721735-550B-4351-BD27-578F3B51BC9F}"/>
          </ac:picMkLst>
        </pc:picChg>
      </pc:sldChg>
      <pc:sldChg chg="addSp delSp modSp">
        <pc:chgData name="Sarah Gothard" userId="0e53f415fda5f162" providerId="LiveId" clId="{D33ED20C-CDF1-4BFA-8EA6-4562CE392F9C}" dt="2020-01-01T19:01:50.622" v="35" actId="26606"/>
        <pc:sldMkLst>
          <pc:docMk/>
          <pc:sldMk cId="551951466" sldId="258"/>
        </pc:sldMkLst>
        <pc:spChg chg="ord">
          <ac:chgData name="Sarah Gothard" userId="0e53f415fda5f162" providerId="LiveId" clId="{D33ED20C-CDF1-4BFA-8EA6-4562CE392F9C}" dt="2020-01-01T19:01:50.622" v="35" actId="26606"/>
          <ac:spMkLst>
            <pc:docMk/>
            <pc:sldMk cId="551951466" sldId="258"/>
            <ac:spMk id="4" creationId="{DF6B8CC5-47EA-4018-9593-5620C8643D4E}"/>
          </ac:spMkLst>
        </pc:spChg>
        <pc:spChg chg="del">
          <ac:chgData name="Sarah Gothard" userId="0e53f415fda5f162" providerId="LiveId" clId="{D33ED20C-CDF1-4BFA-8EA6-4562CE392F9C}" dt="2020-01-01T19:01:50.622" v="35" actId="26606"/>
          <ac:spMkLst>
            <pc:docMk/>
            <pc:sldMk cId="551951466" sldId="258"/>
            <ac:spMk id="60" creationId="{32BC26D8-82FB-445E-AA49-62A77D7C1EE0}"/>
          </ac:spMkLst>
        </pc:spChg>
        <pc:spChg chg="del">
          <ac:chgData name="Sarah Gothard" userId="0e53f415fda5f162" providerId="LiveId" clId="{D33ED20C-CDF1-4BFA-8EA6-4562CE392F9C}" dt="2020-01-01T19:01:50.622" v="35" actId="26606"/>
          <ac:spMkLst>
            <pc:docMk/>
            <pc:sldMk cId="551951466" sldId="258"/>
            <ac:spMk id="62" creationId="{CB44330D-EA18-4254-AA95-EB49948539B8}"/>
          </ac:spMkLst>
        </pc:spChg>
        <pc:spChg chg="add">
          <ac:chgData name="Sarah Gothard" userId="0e53f415fda5f162" providerId="LiveId" clId="{D33ED20C-CDF1-4BFA-8EA6-4562CE392F9C}" dt="2020-01-01T19:01:50.622" v="35" actId="26606"/>
          <ac:spMkLst>
            <pc:docMk/>
            <pc:sldMk cId="551951466" sldId="258"/>
            <ac:spMk id="67" creationId="{32BC26D8-82FB-445E-AA49-62A77D7C1EE0}"/>
          </ac:spMkLst>
        </pc:spChg>
        <pc:spChg chg="add">
          <ac:chgData name="Sarah Gothard" userId="0e53f415fda5f162" providerId="LiveId" clId="{D33ED20C-CDF1-4BFA-8EA6-4562CE392F9C}" dt="2020-01-01T19:01:50.622" v="35" actId="26606"/>
          <ac:spMkLst>
            <pc:docMk/>
            <pc:sldMk cId="551951466" sldId="258"/>
            <ac:spMk id="69" creationId="{CB44330D-EA18-4254-AA95-EB49948539B8}"/>
          </ac:spMkLst>
        </pc:spChg>
        <pc:picChg chg="del">
          <ac:chgData name="Sarah Gothard" userId="0e53f415fda5f162" providerId="LiveId" clId="{D33ED20C-CDF1-4BFA-8EA6-4562CE392F9C}" dt="2020-01-01T18:59:57.806" v="3" actId="478"/>
          <ac:picMkLst>
            <pc:docMk/>
            <pc:sldMk cId="551951466" sldId="258"/>
            <ac:picMk id="2" creationId="{49094CA3-237A-45BB-8BE9-D6426B740D35}"/>
          </ac:picMkLst>
        </pc:picChg>
        <pc:picChg chg="add mod">
          <ac:chgData name="Sarah Gothard" userId="0e53f415fda5f162" providerId="LiveId" clId="{D33ED20C-CDF1-4BFA-8EA6-4562CE392F9C}" dt="2020-01-01T19:01:50.622" v="35" actId="26606"/>
          <ac:picMkLst>
            <pc:docMk/>
            <pc:sldMk cId="551951466" sldId="258"/>
            <ac:picMk id="3" creationId="{70C6848F-1398-45DD-936D-9534B8569343}"/>
          </ac:picMkLst>
        </pc:picChg>
      </pc:sldChg>
      <pc:sldChg chg="delSp del">
        <pc:chgData name="Sarah Gothard" userId="0e53f415fda5f162" providerId="LiveId" clId="{D33ED20C-CDF1-4BFA-8EA6-4562CE392F9C}" dt="2020-01-01T19:00:07.344" v="9" actId="2696"/>
        <pc:sldMkLst>
          <pc:docMk/>
          <pc:sldMk cId="2227282342" sldId="259"/>
        </pc:sldMkLst>
        <pc:picChg chg="del">
          <ac:chgData name="Sarah Gothard" userId="0e53f415fda5f162" providerId="LiveId" clId="{D33ED20C-CDF1-4BFA-8EA6-4562CE392F9C}" dt="2020-01-01T18:59:59.562" v="4" actId="478"/>
          <ac:picMkLst>
            <pc:docMk/>
            <pc:sldMk cId="2227282342" sldId="259"/>
            <ac:picMk id="3" creationId="{ECDB5F04-6BAA-4265-B260-64B656C56A89}"/>
          </ac:picMkLst>
        </pc:picChg>
      </pc:sldChg>
      <pc:sldChg chg="addSp delSp modSp add mod setBg delDesignElem">
        <pc:chgData name="Sarah Gothard" userId="0e53f415fda5f162" providerId="LiveId" clId="{D33ED20C-CDF1-4BFA-8EA6-4562CE392F9C}" dt="2020-01-01T19:08:27.283" v="46" actId="26606"/>
        <pc:sldMkLst>
          <pc:docMk/>
          <pc:sldMk cId="3611001761" sldId="259"/>
        </pc:sldMkLst>
        <pc:spChg chg="ord">
          <ac:chgData name="Sarah Gothard" userId="0e53f415fda5f162" providerId="LiveId" clId="{D33ED20C-CDF1-4BFA-8EA6-4562CE392F9C}" dt="2020-01-01T19:08:27.283" v="46" actId="26606"/>
          <ac:spMkLst>
            <pc:docMk/>
            <pc:sldMk cId="3611001761" sldId="259"/>
            <ac:spMk id="4" creationId="{DF6B8CC5-47EA-4018-9593-5620C8643D4E}"/>
          </ac:spMkLst>
        </pc:spChg>
        <pc:spChg chg="add">
          <ac:chgData name="Sarah Gothard" userId="0e53f415fda5f162" providerId="LiveId" clId="{D33ED20C-CDF1-4BFA-8EA6-4562CE392F9C}" dt="2020-01-01T19:08:27.283" v="46" actId="26606"/>
          <ac:spMkLst>
            <pc:docMk/>
            <pc:sldMk cId="3611001761" sldId="259"/>
            <ac:spMk id="9" creationId="{32BC26D8-82FB-445E-AA49-62A77D7C1EE0}"/>
          </ac:spMkLst>
        </pc:spChg>
        <pc:spChg chg="add">
          <ac:chgData name="Sarah Gothard" userId="0e53f415fda5f162" providerId="LiveId" clId="{D33ED20C-CDF1-4BFA-8EA6-4562CE392F9C}" dt="2020-01-01T19:08:27.283" v="46" actId="26606"/>
          <ac:spMkLst>
            <pc:docMk/>
            <pc:sldMk cId="3611001761" sldId="259"/>
            <ac:spMk id="11" creationId="{CB44330D-EA18-4254-AA95-EB49948539B8}"/>
          </ac:spMkLst>
        </pc:spChg>
        <pc:spChg chg="del">
          <ac:chgData name="Sarah Gothard" userId="0e53f415fda5f162" providerId="LiveId" clId="{D33ED20C-CDF1-4BFA-8EA6-4562CE392F9C}" dt="2020-01-01T19:00:08.884" v="11"/>
          <ac:spMkLst>
            <pc:docMk/>
            <pc:sldMk cId="3611001761" sldId="259"/>
            <ac:spMk id="60" creationId="{32BC26D8-82FB-445E-AA49-62A77D7C1EE0}"/>
          </ac:spMkLst>
        </pc:spChg>
        <pc:spChg chg="del">
          <ac:chgData name="Sarah Gothard" userId="0e53f415fda5f162" providerId="LiveId" clId="{D33ED20C-CDF1-4BFA-8EA6-4562CE392F9C}" dt="2020-01-01T19:00:08.884" v="11"/>
          <ac:spMkLst>
            <pc:docMk/>
            <pc:sldMk cId="3611001761" sldId="259"/>
            <ac:spMk id="62" creationId="{CB44330D-EA18-4254-AA95-EB49948539B8}"/>
          </ac:spMkLst>
        </pc:spChg>
        <pc:picChg chg="add mod">
          <ac:chgData name="Sarah Gothard" userId="0e53f415fda5f162" providerId="LiveId" clId="{D33ED20C-CDF1-4BFA-8EA6-4562CE392F9C}" dt="2020-01-01T19:08:27.283" v="46" actId="26606"/>
          <ac:picMkLst>
            <pc:docMk/>
            <pc:sldMk cId="3611001761" sldId="259"/>
            <ac:picMk id="2" creationId="{F908E1A2-4BBC-4042-8E71-7E4CF2F9072C}"/>
          </ac:picMkLst>
        </pc:picChg>
      </pc:sldChg>
      <pc:sldChg chg="addSp delSp modSp add mod setBg delDesignElem">
        <pc:chgData name="Sarah Gothard" userId="0e53f415fda5f162" providerId="LiveId" clId="{D33ED20C-CDF1-4BFA-8EA6-4562CE392F9C}" dt="2020-01-01T19:03:04.776" v="40" actId="26606"/>
        <pc:sldMkLst>
          <pc:docMk/>
          <pc:sldMk cId="97216953" sldId="260"/>
        </pc:sldMkLst>
        <pc:spChg chg="ord">
          <ac:chgData name="Sarah Gothard" userId="0e53f415fda5f162" providerId="LiveId" clId="{D33ED20C-CDF1-4BFA-8EA6-4562CE392F9C}" dt="2020-01-01T19:03:04.776" v="40" actId="26606"/>
          <ac:spMkLst>
            <pc:docMk/>
            <pc:sldMk cId="97216953" sldId="260"/>
            <ac:spMk id="4" creationId="{DF6B8CC5-47EA-4018-9593-5620C8643D4E}"/>
          </ac:spMkLst>
        </pc:spChg>
        <pc:spChg chg="add del">
          <ac:chgData name="Sarah Gothard" userId="0e53f415fda5f162" providerId="LiveId" clId="{D33ED20C-CDF1-4BFA-8EA6-4562CE392F9C}" dt="2020-01-01T19:03:04.776" v="40" actId="26606"/>
          <ac:spMkLst>
            <pc:docMk/>
            <pc:sldMk cId="97216953" sldId="260"/>
            <ac:spMk id="9" creationId="{32BC26D8-82FB-445E-AA49-62A77D7C1EE0}"/>
          </ac:spMkLst>
        </pc:spChg>
        <pc:spChg chg="add del">
          <ac:chgData name="Sarah Gothard" userId="0e53f415fda5f162" providerId="LiveId" clId="{D33ED20C-CDF1-4BFA-8EA6-4562CE392F9C}" dt="2020-01-01T19:03:04.776" v="40" actId="26606"/>
          <ac:spMkLst>
            <pc:docMk/>
            <pc:sldMk cId="97216953" sldId="260"/>
            <ac:spMk id="11" creationId="{CB44330D-EA18-4254-AA95-EB49948539B8}"/>
          </ac:spMkLst>
        </pc:spChg>
        <pc:spChg chg="add">
          <ac:chgData name="Sarah Gothard" userId="0e53f415fda5f162" providerId="LiveId" clId="{D33ED20C-CDF1-4BFA-8EA6-4562CE392F9C}" dt="2020-01-01T19:03:04.776" v="40" actId="26606"/>
          <ac:spMkLst>
            <pc:docMk/>
            <pc:sldMk cId="97216953" sldId="260"/>
            <ac:spMk id="16" creationId="{32BC26D8-82FB-445E-AA49-62A77D7C1EE0}"/>
          </ac:spMkLst>
        </pc:spChg>
        <pc:spChg chg="add">
          <ac:chgData name="Sarah Gothard" userId="0e53f415fda5f162" providerId="LiveId" clId="{D33ED20C-CDF1-4BFA-8EA6-4562CE392F9C}" dt="2020-01-01T19:03:04.776" v="40" actId="26606"/>
          <ac:spMkLst>
            <pc:docMk/>
            <pc:sldMk cId="97216953" sldId="260"/>
            <ac:spMk id="18" creationId="{CB44330D-EA18-4254-AA95-EB49948539B8}"/>
          </ac:spMkLst>
        </pc:spChg>
        <pc:spChg chg="del">
          <ac:chgData name="Sarah Gothard" userId="0e53f415fda5f162" providerId="LiveId" clId="{D33ED20C-CDF1-4BFA-8EA6-4562CE392F9C}" dt="2020-01-01T19:00:09.067" v="13"/>
          <ac:spMkLst>
            <pc:docMk/>
            <pc:sldMk cId="97216953" sldId="260"/>
            <ac:spMk id="60" creationId="{32BC26D8-82FB-445E-AA49-62A77D7C1EE0}"/>
          </ac:spMkLst>
        </pc:spChg>
        <pc:spChg chg="del">
          <ac:chgData name="Sarah Gothard" userId="0e53f415fda5f162" providerId="LiveId" clId="{D33ED20C-CDF1-4BFA-8EA6-4562CE392F9C}" dt="2020-01-01T19:00:09.067" v="13"/>
          <ac:spMkLst>
            <pc:docMk/>
            <pc:sldMk cId="97216953" sldId="260"/>
            <ac:spMk id="62" creationId="{CB44330D-EA18-4254-AA95-EB49948539B8}"/>
          </ac:spMkLst>
        </pc:spChg>
        <pc:picChg chg="add del mod">
          <ac:chgData name="Sarah Gothard" userId="0e53f415fda5f162" providerId="LiveId" clId="{D33ED20C-CDF1-4BFA-8EA6-4562CE392F9C}" dt="2020-01-01T19:03:03.486" v="38" actId="478"/>
          <ac:picMkLst>
            <pc:docMk/>
            <pc:sldMk cId="97216953" sldId="260"/>
            <ac:picMk id="2" creationId="{50D440E3-ECE5-484C-8328-C4382665B943}"/>
          </ac:picMkLst>
        </pc:picChg>
        <pc:picChg chg="add mod">
          <ac:chgData name="Sarah Gothard" userId="0e53f415fda5f162" providerId="LiveId" clId="{D33ED20C-CDF1-4BFA-8EA6-4562CE392F9C}" dt="2020-01-01T19:03:04.776" v="40" actId="26606"/>
          <ac:picMkLst>
            <pc:docMk/>
            <pc:sldMk cId="97216953" sldId="260"/>
            <ac:picMk id="3" creationId="{E55A8D43-0477-4D33-9F5D-A54D9CEB5608}"/>
          </ac:picMkLst>
        </pc:picChg>
      </pc:sldChg>
      <pc:sldChg chg="addSp delSp modSp add mod setBg delDesignElem">
        <pc:chgData name="Sarah Gothard" userId="0e53f415fda5f162" providerId="LiveId" clId="{D33ED20C-CDF1-4BFA-8EA6-4562CE392F9C}" dt="2020-01-01T19:10:11.262" v="48" actId="26606"/>
        <pc:sldMkLst>
          <pc:docMk/>
          <pc:sldMk cId="1821642966" sldId="261"/>
        </pc:sldMkLst>
        <pc:spChg chg="ord">
          <ac:chgData name="Sarah Gothard" userId="0e53f415fda5f162" providerId="LiveId" clId="{D33ED20C-CDF1-4BFA-8EA6-4562CE392F9C}" dt="2020-01-01T19:10:11.262" v="48" actId="26606"/>
          <ac:spMkLst>
            <pc:docMk/>
            <pc:sldMk cId="1821642966" sldId="261"/>
            <ac:spMk id="4" creationId="{DF6B8CC5-47EA-4018-9593-5620C8643D4E}"/>
          </ac:spMkLst>
        </pc:spChg>
        <pc:spChg chg="add">
          <ac:chgData name="Sarah Gothard" userId="0e53f415fda5f162" providerId="LiveId" clId="{D33ED20C-CDF1-4BFA-8EA6-4562CE392F9C}" dt="2020-01-01T19:10:11.262" v="48" actId="26606"/>
          <ac:spMkLst>
            <pc:docMk/>
            <pc:sldMk cId="1821642966" sldId="261"/>
            <ac:spMk id="9" creationId="{32BC26D8-82FB-445E-AA49-62A77D7C1EE0}"/>
          </ac:spMkLst>
        </pc:spChg>
        <pc:spChg chg="add">
          <ac:chgData name="Sarah Gothard" userId="0e53f415fda5f162" providerId="LiveId" clId="{D33ED20C-CDF1-4BFA-8EA6-4562CE392F9C}" dt="2020-01-01T19:10:11.262" v="48" actId="26606"/>
          <ac:spMkLst>
            <pc:docMk/>
            <pc:sldMk cId="1821642966" sldId="261"/>
            <ac:spMk id="11" creationId="{CB44330D-EA18-4254-AA95-EB49948539B8}"/>
          </ac:spMkLst>
        </pc:spChg>
        <pc:spChg chg="del">
          <ac:chgData name="Sarah Gothard" userId="0e53f415fda5f162" providerId="LiveId" clId="{D33ED20C-CDF1-4BFA-8EA6-4562CE392F9C}" dt="2020-01-01T19:00:09.225" v="15"/>
          <ac:spMkLst>
            <pc:docMk/>
            <pc:sldMk cId="1821642966" sldId="261"/>
            <ac:spMk id="60" creationId="{32BC26D8-82FB-445E-AA49-62A77D7C1EE0}"/>
          </ac:spMkLst>
        </pc:spChg>
        <pc:spChg chg="del">
          <ac:chgData name="Sarah Gothard" userId="0e53f415fda5f162" providerId="LiveId" clId="{D33ED20C-CDF1-4BFA-8EA6-4562CE392F9C}" dt="2020-01-01T19:00:09.225" v="15"/>
          <ac:spMkLst>
            <pc:docMk/>
            <pc:sldMk cId="1821642966" sldId="261"/>
            <ac:spMk id="62" creationId="{CB44330D-EA18-4254-AA95-EB49948539B8}"/>
          </ac:spMkLst>
        </pc:spChg>
        <pc:picChg chg="add mod">
          <ac:chgData name="Sarah Gothard" userId="0e53f415fda5f162" providerId="LiveId" clId="{D33ED20C-CDF1-4BFA-8EA6-4562CE392F9C}" dt="2020-01-01T19:10:11.262" v="48" actId="26606"/>
          <ac:picMkLst>
            <pc:docMk/>
            <pc:sldMk cId="1821642966" sldId="261"/>
            <ac:picMk id="2" creationId="{25373889-1B8B-469C-B645-3F90B84D2647}"/>
          </ac:picMkLst>
        </pc:picChg>
      </pc:sldChg>
      <pc:sldChg chg="addSp delSp modSp add mod setBg delDesignElem">
        <pc:chgData name="Sarah Gothard" userId="0e53f415fda5f162" providerId="LiveId" clId="{D33ED20C-CDF1-4BFA-8EA6-4562CE392F9C}" dt="2020-01-01T19:04:01.675" v="42" actId="26606"/>
        <pc:sldMkLst>
          <pc:docMk/>
          <pc:sldMk cId="239252294" sldId="262"/>
        </pc:sldMkLst>
        <pc:spChg chg="ord">
          <ac:chgData name="Sarah Gothard" userId="0e53f415fda5f162" providerId="LiveId" clId="{D33ED20C-CDF1-4BFA-8EA6-4562CE392F9C}" dt="2020-01-01T19:04:01.675" v="42" actId="26606"/>
          <ac:spMkLst>
            <pc:docMk/>
            <pc:sldMk cId="239252294" sldId="262"/>
            <ac:spMk id="4" creationId="{DF6B8CC5-47EA-4018-9593-5620C8643D4E}"/>
          </ac:spMkLst>
        </pc:spChg>
        <pc:spChg chg="add">
          <ac:chgData name="Sarah Gothard" userId="0e53f415fda5f162" providerId="LiveId" clId="{D33ED20C-CDF1-4BFA-8EA6-4562CE392F9C}" dt="2020-01-01T19:04:01.675" v="42" actId="26606"/>
          <ac:spMkLst>
            <pc:docMk/>
            <pc:sldMk cId="239252294" sldId="262"/>
            <ac:spMk id="9" creationId="{32BC26D8-82FB-445E-AA49-62A77D7C1EE0}"/>
          </ac:spMkLst>
        </pc:spChg>
        <pc:spChg chg="add">
          <ac:chgData name="Sarah Gothard" userId="0e53f415fda5f162" providerId="LiveId" clId="{D33ED20C-CDF1-4BFA-8EA6-4562CE392F9C}" dt="2020-01-01T19:04:01.675" v="42" actId="26606"/>
          <ac:spMkLst>
            <pc:docMk/>
            <pc:sldMk cId="239252294" sldId="262"/>
            <ac:spMk id="11" creationId="{CB44330D-EA18-4254-AA95-EB49948539B8}"/>
          </ac:spMkLst>
        </pc:spChg>
        <pc:spChg chg="del">
          <ac:chgData name="Sarah Gothard" userId="0e53f415fda5f162" providerId="LiveId" clId="{D33ED20C-CDF1-4BFA-8EA6-4562CE392F9C}" dt="2020-01-01T19:00:09.394" v="17"/>
          <ac:spMkLst>
            <pc:docMk/>
            <pc:sldMk cId="239252294" sldId="262"/>
            <ac:spMk id="60" creationId="{32BC26D8-82FB-445E-AA49-62A77D7C1EE0}"/>
          </ac:spMkLst>
        </pc:spChg>
        <pc:spChg chg="del">
          <ac:chgData name="Sarah Gothard" userId="0e53f415fda5f162" providerId="LiveId" clId="{D33ED20C-CDF1-4BFA-8EA6-4562CE392F9C}" dt="2020-01-01T19:00:09.394" v="17"/>
          <ac:spMkLst>
            <pc:docMk/>
            <pc:sldMk cId="239252294" sldId="262"/>
            <ac:spMk id="62" creationId="{CB44330D-EA18-4254-AA95-EB49948539B8}"/>
          </ac:spMkLst>
        </pc:spChg>
        <pc:picChg chg="add mod">
          <ac:chgData name="Sarah Gothard" userId="0e53f415fda5f162" providerId="LiveId" clId="{D33ED20C-CDF1-4BFA-8EA6-4562CE392F9C}" dt="2020-01-01T19:04:01.675" v="42" actId="26606"/>
          <ac:picMkLst>
            <pc:docMk/>
            <pc:sldMk cId="239252294" sldId="262"/>
            <ac:picMk id="2" creationId="{1804E78E-F806-4ADD-BCD1-F696E99F0936}"/>
          </ac:picMkLst>
        </pc:picChg>
      </pc:sldChg>
      <pc:sldChg chg="addSp delSp modSp add mod setBg delDesignElem">
        <pc:chgData name="Sarah Gothard" userId="0e53f415fda5f162" providerId="LiveId" clId="{D33ED20C-CDF1-4BFA-8EA6-4562CE392F9C}" dt="2020-01-01T19:11:04.215" v="50" actId="26606"/>
        <pc:sldMkLst>
          <pc:docMk/>
          <pc:sldMk cId="2338457583" sldId="263"/>
        </pc:sldMkLst>
        <pc:spChg chg="ord">
          <ac:chgData name="Sarah Gothard" userId="0e53f415fda5f162" providerId="LiveId" clId="{D33ED20C-CDF1-4BFA-8EA6-4562CE392F9C}" dt="2020-01-01T19:11:04.215" v="50" actId="26606"/>
          <ac:spMkLst>
            <pc:docMk/>
            <pc:sldMk cId="2338457583" sldId="263"/>
            <ac:spMk id="4" creationId="{DF6B8CC5-47EA-4018-9593-5620C8643D4E}"/>
          </ac:spMkLst>
        </pc:spChg>
        <pc:spChg chg="add">
          <ac:chgData name="Sarah Gothard" userId="0e53f415fda5f162" providerId="LiveId" clId="{D33ED20C-CDF1-4BFA-8EA6-4562CE392F9C}" dt="2020-01-01T19:11:04.215" v="50" actId="26606"/>
          <ac:spMkLst>
            <pc:docMk/>
            <pc:sldMk cId="2338457583" sldId="263"/>
            <ac:spMk id="9" creationId="{32BC26D8-82FB-445E-AA49-62A77D7C1EE0}"/>
          </ac:spMkLst>
        </pc:spChg>
        <pc:spChg chg="add">
          <ac:chgData name="Sarah Gothard" userId="0e53f415fda5f162" providerId="LiveId" clId="{D33ED20C-CDF1-4BFA-8EA6-4562CE392F9C}" dt="2020-01-01T19:11:04.215" v="50" actId="26606"/>
          <ac:spMkLst>
            <pc:docMk/>
            <pc:sldMk cId="2338457583" sldId="263"/>
            <ac:spMk id="11" creationId="{CB44330D-EA18-4254-AA95-EB49948539B8}"/>
          </ac:spMkLst>
        </pc:spChg>
        <pc:spChg chg="del">
          <ac:chgData name="Sarah Gothard" userId="0e53f415fda5f162" providerId="LiveId" clId="{D33ED20C-CDF1-4BFA-8EA6-4562CE392F9C}" dt="2020-01-01T19:00:09.557" v="19"/>
          <ac:spMkLst>
            <pc:docMk/>
            <pc:sldMk cId="2338457583" sldId="263"/>
            <ac:spMk id="60" creationId="{32BC26D8-82FB-445E-AA49-62A77D7C1EE0}"/>
          </ac:spMkLst>
        </pc:spChg>
        <pc:spChg chg="del">
          <ac:chgData name="Sarah Gothard" userId="0e53f415fda5f162" providerId="LiveId" clId="{D33ED20C-CDF1-4BFA-8EA6-4562CE392F9C}" dt="2020-01-01T19:00:09.557" v="19"/>
          <ac:spMkLst>
            <pc:docMk/>
            <pc:sldMk cId="2338457583" sldId="263"/>
            <ac:spMk id="62" creationId="{CB44330D-EA18-4254-AA95-EB49948539B8}"/>
          </ac:spMkLst>
        </pc:spChg>
        <pc:picChg chg="add mod">
          <ac:chgData name="Sarah Gothard" userId="0e53f415fda5f162" providerId="LiveId" clId="{D33ED20C-CDF1-4BFA-8EA6-4562CE392F9C}" dt="2020-01-01T19:11:04.215" v="50" actId="26606"/>
          <ac:picMkLst>
            <pc:docMk/>
            <pc:sldMk cId="2338457583" sldId="263"/>
            <ac:picMk id="2" creationId="{8FA70963-618D-446A-877F-65971BAD64B3}"/>
          </ac:picMkLst>
        </pc:picChg>
      </pc:sldChg>
      <pc:sldChg chg="del">
        <pc:chgData name="Sarah Gothard" userId="0e53f415fda5f162" providerId="LiveId" clId="{D33ED20C-CDF1-4BFA-8EA6-4562CE392F9C}" dt="2020-01-01T19:00:07.313" v="5" actId="2696"/>
        <pc:sldMkLst>
          <pc:docMk/>
          <pc:sldMk cId="2434372725" sldId="263"/>
        </pc:sldMkLst>
      </pc:sldChg>
      <pc:sldChg chg="addSp delSp modSp add mod setBg delDesignElem">
        <pc:chgData name="Sarah Gothard" userId="0e53f415fda5f162" providerId="LiveId" clId="{D33ED20C-CDF1-4BFA-8EA6-4562CE392F9C}" dt="2020-01-01T19:05:01.076" v="44" actId="26606"/>
        <pc:sldMkLst>
          <pc:docMk/>
          <pc:sldMk cId="1577126218" sldId="264"/>
        </pc:sldMkLst>
        <pc:spChg chg="ord">
          <ac:chgData name="Sarah Gothard" userId="0e53f415fda5f162" providerId="LiveId" clId="{D33ED20C-CDF1-4BFA-8EA6-4562CE392F9C}" dt="2020-01-01T19:05:01.076" v="44" actId="26606"/>
          <ac:spMkLst>
            <pc:docMk/>
            <pc:sldMk cId="1577126218" sldId="264"/>
            <ac:spMk id="4" creationId="{DF6B8CC5-47EA-4018-9593-5620C8643D4E}"/>
          </ac:spMkLst>
        </pc:spChg>
        <pc:spChg chg="add">
          <ac:chgData name="Sarah Gothard" userId="0e53f415fda5f162" providerId="LiveId" clId="{D33ED20C-CDF1-4BFA-8EA6-4562CE392F9C}" dt="2020-01-01T19:05:01.076" v="44" actId="26606"/>
          <ac:spMkLst>
            <pc:docMk/>
            <pc:sldMk cId="1577126218" sldId="264"/>
            <ac:spMk id="9" creationId="{32BC26D8-82FB-445E-AA49-62A77D7C1EE0}"/>
          </ac:spMkLst>
        </pc:spChg>
        <pc:spChg chg="add">
          <ac:chgData name="Sarah Gothard" userId="0e53f415fda5f162" providerId="LiveId" clId="{D33ED20C-CDF1-4BFA-8EA6-4562CE392F9C}" dt="2020-01-01T19:05:01.076" v="44" actId="26606"/>
          <ac:spMkLst>
            <pc:docMk/>
            <pc:sldMk cId="1577126218" sldId="264"/>
            <ac:spMk id="11" creationId="{CB44330D-EA18-4254-AA95-EB49948539B8}"/>
          </ac:spMkLst>
        </pc:spChg>
        <pc:spChg chg="del">
          <ac:chgData name="Sarah Gothard" userId="0e53f415fda5f162" providerId="LiveId" clId="{D33ED20C-CDF1-4BFA-8EA6-4562CE392F9C}" dt="2020-01-01T19:00:09.737" v="21"/>
          <ac:spMkLst>
            <pc:docMk/>
            <pc:sldMk cId="1577126218" sldId="264"/>
            <ac:spMk id="60" creationId="{32BC26D8-82FB-445E-AA49-62A77D7C1EE0}"/>
          </ac:spMkLst>
        </pc:spChg>
        <pc:spChg chg="del">
          <ac:chgData name="Sarah Gothard" userId="0e53f415fda5f162" providerId="LiveId" clId="{D33ED20C-CDF1-4BFA-8EA6-4562CE392F9C}" dt="2020-01-01T19:00:09.737" v="21"/>
          <ac:spMkLst>
            <pc:docMk/>
            <pc:sldMk cId="1577126218" sldId="264"/>
            <ac:spMk id="62" creationId="{CB44330D-EA18-4254-AA95-EB49948539B8}"/>
          </ac:spMkLst>
        </pc:spChg>
        <pc:picChg chg="add mod">
          <ac:chgData name="Sarah Gothard" userId="0e53f415fda5f162" providerId="LiveId" clId="{D33ED20C-CDF1-4BFA-8EA6-4562CE392F9C}" dt="2020-01-01T19:05:01.076" v="44" actId="26606"/>
          <ac:picMkLst>
            <pc:docMk/>
            <pc:sldMk cId="1577126218" sldId="264"/>
            <ac:picMk id="2" creationId="{AD821390-7F5F-4D33-84B7-BD13430F0CB9}"/>
          </ac:picMkLst>
        </pc:picChg>
      </pc:sldChg>
      <pc:sldChg chg="del">
        <pc:chgData name="Sarah Gothard" userId="0e53f415fda5f162" providerId="LiveId" clId="{D33ED20C-CDF1-4BFA-8EA6-4562CE392F9C}" dt="2020-01-01T19:00:07.321" v="6" actId="2696"/>
        <pc:sldMkLst>
          <pc:docMk/>
          <pc:sldMk cId="2040805183" sldId="264"/>
        </pc:sldMkLst>
      </pc:sldChg>
      <pc:sldChg chg="addSp delSp modSp add mod setBg delDesignElem">
        <pc:chgData name="Sarah Gothard" userId="0e53f415fda5f162" providerId="LiveId" clId="{D33ED20C-CDF1-4BFA-8EA6-4562CE392F9C}" dt="2020-01-01T19:11:49.925" v="56" actId="26606"/>
        <pc:sldMkLst>
          <pc:docMk/>
          <pc:sldMk cId="3950947316" sldId="265"/>
        </pc:sldMkLst>
        <pc:spChg chg="ord">
          <ac:chgData name="Sarah Gothard" userId="0e53f415fda5f162" providerId="LiveId" clId="{D33ED20C-CDF1-4BFA-8EA6-4562CE392F9C}" dt="2020-01-01T19:11:49.925" v="56" actId="26606"/>
          <ac:spMkLst>
            <pc:docMk/>
            <pc:sldMk cId="3950947316" sldId="265"/>
            <ac:spMk id="4" creationId="{DF6B8CC5-47EA-4018-9593-5620C8643D4E}"/>
          </ac:spMkLst>
        </pc:spChg>
        <pc:spChg chg="add">
          <ac:chgData name="Sarah Gothard" userId="0e53f415fda5f162" providerId="LiveId" clId="{D33ED20C-CDF1-4BFA-8EA6-4562CE392F9C}" dt="2020-01-01T19:11:49.925" v="56" actId="26606"/>
          <ac:spMkLst>
            <pc:docMk/>
            <pc:sldMk cId="3950947316" sldId="265"/>
            <ac:spMk id="9" creationId="{32BC26D8-82FB-445E-AA49-62A77D7C1EE0}"/>
          </ac:spMkLst>
        </pc:spChg>
        <pc:spChg chg="add">
          <ac:chgData name="Sarah Gothard" userId="0e53f415fda5f162" providerId="LiveId" clId="{D33ED20C-CDF1-4BFA-8EA6-4562CE392F9C}" dt="2020-01-01T19:11:49.925" v="56" actId="26606"/>
          <ac:spMkLst>
            <pc:docMk/>
            <pc:sldMk cId="3950947316" sldId="265"/>
            <ac:spMk id="11" creationId="{CB44330D-EA18-4254-AA95-EB49948539B8}"/>
          </ac:spMkLst>
        </pc:spChg>
        <pc:spChg chg="del">
          <ac:chgData name="Sarah Gothard" userId="0e53f415fda5f162" providerId="LiveId" clId="{D33ED20C-CDF1-4BFA-8EA6-4562CE392F9C}" dt="2020-01-01T19:00:09.888" v="23"/>
          <ac:spMkLst>
            <pc:docMk/>
            <pc:sldMk cId="3950947316" sldId="265"/>
            <ac:spMk id="60" creationId="{32BC26D8-82FB-445E-AA49-62A77D7C1EE0}"/>
          </ac:spMkLst>
        </pc:spChg>
        <pc:spChg chg="del">
          <ac:chgData name="Sarah Gothard" userId="0e53f415fda5f162" providerId="LiveId" clId="{D33ED20C-CDF1-4BFA-8EA6-4562CE392F9C}" dt="2020-01-01T19:00:09.888" v="23"/>
          <ac:spMkLst>
            <pc:docMk/>
            <pc:sldMk cId="3950947316" sldId="265"/>
            <ac:spMk id="62" creationId="{CB44330D-EA18-4254-AA95-EB49948539B8}"/>
          </ac:spMkLst>
        </pc:spChg>
        <pc:picChg chg="add mod">
          <ac:chgData name="Sarah Gothard" userId="0e53f415fda5f162" providerId="LiveId" clId="{D33ED20C-CDF1-4BFA-8EA6-4562CE392F9C}" dt="2020-01-01T19:11:49.925" v="56" actId="26606"/>
          <ac:picMkLst>
            <pc:docMk/>
            <pc:sldMk cId="3950947316" sldId="265"/>
            <ac:picMk id="2" creationId="{605D7597-AE08-4EA0-A322-6CF7F3919CCE}"/>
          </ac:picMkLst>
        </pc:picChg>
      </pc:sldChg>
      <pc:sldChg chg="del">
        <pc:chgData name="Sarah Gothard" userId="0e53f415fda5f162" providerId="LiveId" clId="{D33ED20C-CDF1-4BFA-8EA6-4562CE392F9C}" dt="2020-01-01T19:00:07.328" v="7" actId="2696"/>
        <pc:sldMkLst>
          <pc:docMk/>
          <pc:sldMk cId="4022314283" sldId="265"/>
        </pc:sldMkLst>
      </pc:sldChg>
      <pc:sldChg chg="del">
        <pc:chgData name="Sarah Gothard" userId="0e53f415fda5f162" providerId="LiveId" clId="{D33ED20C-CDF1-4BFA-8EA6-4562CE392F9C}" dt="2020-01-01T19:00:07.335" v="8" actId="2696"/>
        <pc:sldMkLst>
          <pc:docMk/>
          <pc:sldMk cId="1969387444" sldId="266"/>
        </pc:sldMkLst>
      </pc:sldChg>
      <pc:sldChg chg="delSp add del setBg delDesignElem">
        <pc:chgData name="Sarah Gothard" userId="0e53f415fda5f162" providerId="LiveId" clId="{D33ED20C-CDF1-4BFA-8EA6-4562CE392F9C}" dt="2020-01-01T19:11:11.182" v="51" actId="2696"/>
        <pc:sldMkLst>
          <pc:docMk/>
          <pc:sldMk cId="4240849297" sldId="266"/>
        </pc:sldMkLst>
        <pc:spChg chg="del">
          <ac:chgData name="Sarah Gothard" userId="0e53f415fda5f162" providerId="LiveId" clId="{D33ED20C-CDF1-4BFA-8EA6-4562CE392F9C}" dt="2020-01-01T19:00:10.063" v="25"/>
          <ac:spMkLst>
            <pc:docMk/>
            <pc:sldMk cId="4240849297" sldId="266"/>
            <ac:spMk id="60" creationId="{32BC26D8-82FB-445E-AA49-62A77D7C1EE0}"/>
          </ac:spMkLst>
        </pc:spChg>
        <pc:spChg chg="del">
          <ac:chgData name="Sarah Gothard" userId="0e53f415fda5f162" providerId="LiveId" clId="{D33ED20C-CDF1-4BFA-8EA6-4562CE392F9C}" dt="2020-01-01T19:00:10.063" v="25"/>
          <ac:spMkLst>
            <pc:docMk/>
            <pc:sldMk cId="4240849297" sldId="266"/>
            <ac:spMk id="62" creationId="{CB44330D-EA18-4254-AA95-EB49948539B8}"/>
          </ac:spMkLst>
        </pc:spChg>
      </pc:sldChg>
      <pc:sldChg chg="delSp add del setBg delDesignElem">
        <pc:chgData name="Sarah Gothard" userId="0e53f415fda5f162" providerId="LiveId" clId="{D33ED20C-CDF1-4BFA-8EA6-4562CE392F9C}" dt="2020-01-01T19:11:11.189" v="52" actId="2696"/>
        <pc:sldMkLst>
          <pc:docMk/>
          <pc:sldMk cId="217087838" sldId="267"/>
        </pc:sldMkLst>
        <pc:spChg chg="del">
          <ac:chgData name="Sarah Gothard" userId="0e53f415fda5f162" providerId="LiveId" clId="{D33ED20C-CDF1-4BFA-8EA6-4562CE392F9C}" dt="2020-01-01T19:00:10.228" v="27"/>
          <ac:spMkLst>
            <pc:docMk/>
            <pc:sldMk cId="217087838" sldId="267"/>
            <ac:spMk id="60" creationId="{32BC26D8-82FB-445E-AA49-62A77D7C1EE0}"/>
          </ac:spMkLst>
        </pc:spChg>
        <pc:spChg chg="del">
          <ac:chgData name="Sarah Gothard" userId="0e53f415fda5f162" providerId="LiveId" clId="{D33ED20C-CDF1-4BFA-8EA6-4562CE392F9C}" dt="2020-01-01T19:00:10.228" v="27"/>
          <ac:spMkLst>
            <pc:docMk/>
            <pc:sldMk cId="217087838" sldId="267"/>
            <ac:spMk id="62" creationId="{CB44330D-EA18-4254-AA95-EB49948539B8}"/>
          </ac:spMkLst>
        </pc:spChg>
      </pc:sldChg>
      <pc:sldChg chg="delSp add del setBg delDesignElem">
        <pc:chgData name="Sarah Gothard" userId="0e53f415fda5f162" providerId="LiveId" clId="{D33ED20C-CDF1-4BFA-8EA6-4562CE392F9C}" dt="2020-01-01T19:11:11.195" v="53" actId="2696"/>
        <pc:sldMkLst>
          <pc:docMk/>
          <pc:sldMk cId="307613649" sldId="268"/>
        </pc:sldMkLst>
        <pc:spChg chg="del">
          <ac:chgData name="Sarah Gothard" userId="0e53f415fda5f162" providerId="LiveId" clId="{D33ED20C-CDF1-4BFA-8EA6-4562CE392F9C}" dt="2020-01-01T19:00:10.409" v="29"/>
          <ac:spMkLst>
            <pc:docMk/>
            <pc:sldMk cId="307613649" sldId="268"/>
            <ac:spMk id="60" creationId="{32BC26D8-82FB-445E-AA49-62A77D7C1EE0}"/>
          </ac:spMkLst>
        </pc:spChg>
        <pc:spChg chg="del">
          <ac:chgData name="Sarah Gothard" userId="0e53f415fda5f162" providerId="LiveId" clId="{D33ED20C-CDF1-4BFA-8EA6-4562CE392F9C}" dt="2020-01-01T19:00:10.409" v="29"/>
          <ac:spMkLst>
            <pc:docMk/>
            <pc:sldMk cId="307613649" sldId="268"/>
            <ac:spMk id="62" creationId="{CB44330D-EA18-4254-AA95-EB49948539B8}"/>
          </ac:spMkLst>
        </pc:spChg>
      </pc:sldChg>
      <pc:sldChg chg="addSp delSp add del setBg delDesignElem">
        <pc:chgData name="Sarah Gothard" userId="0e53f415fda5f162" providerId="LiveId" clId="{D33ED20C-CDF1-4BFA-8EA6-4562CE392F9C}" dt="2020-01-01T19:11:11.202" v="54" actId="2696"/>
        <pc:sldMkLst>
          <pc:docMk/>
          <pc:sldMk cId="1337150898" sldId="269"/>
        </pc:sldMkLst>
        <pc:spChg chg="del">
          <ac:chgData name="Sarah Gothard" userId="0e53f415fda5f162" providerId="LiveId" clId="{D33ED20C-CDF1-4BFA-8EA6-4562CE392F9C}" dt="2020-01-01T19:00:10.553" v="31"/>
          <ac:spMkLst>
            <pc:docMk/>
            <pc:sldMk cId="1337150898" sldId="269"/>
            <ac:spMk id="60" creationId="{32BC26D8-82FB-445E-AA49-62A77D7C1EE0}"/>
          </ac:spMkLst>
        </pc:spChg>
        <pc:spChg chg="del">
          <ac:chgData name="Sarah Gothard" userId="0e53f415fda5f162" providerId="LiveId" clId="{D33ED20C-CDF1-4BFA-8EA6-4562CE392F9C}" dt="2020-01-01T19:00:10.553" v="31"/>
          <ac:spMkLst>
            <pc:docMk/>
            <pc:sldMk cId="1337150898" sldId="269"/>
            <ac:spMk id="62" creationId="{CB44330D-EA18-4254-AA95-EB49948539B8}"/>
          </ac:spMkLst>
        </pc:spChg>
        <pc:picChg chg="add del">
          <ac:chgData name="Sarah Gothard" userId="0e53f415fda5f162" providerId="LiveId" clId="{D33ED20C-CDF1-4BFA-8EA6-4562CE392F9C}" dt="2020-01-01T19:01:46.293" v="33"/>
          <ac:picMkLst>
            <pc:docMk/>
            <pc:sldMk cId="1337150898" sldId="269"/>
            <ac:picMk id="2" creationId="{F4AB0920-7FCF-486B-8FD6-B9EF6828463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E721735-550B-4351-BD27-578F3B51BC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747434"/>
            <a:ext cx="10905066" cy="1363131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ectangle 66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0C6848F-1398-45DD-936D-9534B85693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5195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908E1A2-4BBC-4042-8E71-7E4CF2F907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11001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5A8D43-0477-4D33-9F5D-A54D9CEB56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97216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5373889-1B8B-469C-B645-3F90B84D26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21642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1804E78E-F806-4ADD-BCD1-F696E99F09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92522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FA70963-618D-446A-877F-65971BAD64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7605" y="643467"/>
            <a:ext cx="1031679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338457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D821390-7F5F-4D33-84B7-BD13430F0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75" y="643467"/>
            <a:ext cx="1026924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5771262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05D7597-AE08-4EA0-A322-6CF7F3919C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3613" y="643467"/>
            <a:ext cx="1036477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9509473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1</cp:revision>
  <dcterms:created xsi:type="dcterms:W3CDTF">2020-01-01T19:11:49Z</dcterms:created>
  <dcterms:modified xsi:type="dcterms:W3CDTF">2020-01-01T19:11:57Z</dcterms:modified>
</cp:coreProperties>
</file>