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71973B4B-FB01-4FD7-95CE-2A5B22476F88}"/>
    <pc:docChg chg="custSel addSld delSld modSld">
      <pc:chgData name="Sarah Gothard" userId="0e53f415fda5f162" providerId="LiveId" clId="{71973B4B-FB01-4FD7-95CE-2A5B22476F88}" dt="2022-04-28T18:56:27.397" v="53" actId="26606"/>
      <pc:docMkLst>
        <pc:docMk/>
      </pc:docMkLst>
      <pc:sldChg chg="addSp delSp modSp mod">
        <pc:chgData name="Sarah Gothard" userId="0e53f415fda5f162" providerId="LiveId" clId="{71973B4B-FB01-4FD7-95CE-2A5B22476F88}" dt="2022-04-28T18:35:44.208" v="2" actId="26606"/>
        <pc:sldMkLst>
          <pc:docMk/>
          <pc:sldMk cId="4119332043" sldId="256"/>
        </pc:sldMkLst>
        <pc:spChg chg="ord">
          <ac:chgData name="Sarah Gothard" userId="0e53f415fda5f162" providerId="LiveId" clId="{71973B4B-FB01-4FD7-95CE-2A5B22476F88}" dt="2022-04-28T18:35:44.208" v="2" actId="26606"/>
          <ac:spMkLst>
            <pc:docMk/>
            <pc:sldMk cId="4119332043" sldId="256"/>
            <ac:spMk id="6" creationId="{F0967F4C-154C-44A0-9C42-61157902A035}"/>
          </ac:spMkLst>
        </pc:spChg>
        <pc:spChg chg="del">
          <ac:chgData name="Sarah Gothard" userId="0e53f415fda5f162" providerId="LiveId" clId="{71973B4B-FB01-4FD7-95CE-2A5B22476F88}" dt="2022-04-28T18:35:44.208" v="2" actId="26606"/>
          <ac:spMkLst>
            <pc:docMk/>
            <pc:sldMk cId="4119332043" sldId="256"/>
            <ac:spMk id="122" creationId="{32BC26D8-82FB-445E-AA49-62A77D7C1EE0}"/>
          </ac:spMkLst>
        </pc:spChg>
        <pc:spChg chg="del">
          <ac:chgData name="Sarah Gothard" userId="0e53f415fda5f162" providerId="LiveId" clId="{71973B4B-FB01-4FD7-95CE-2A5B22476F88}" dt="2022-04-28T18:35:44.208" v="2" actId="26606"/>
          <ac:spMkLst>
            <pc:docMk/>
            <pc:sldMk cId="4119332043" sldId="256"/>
            <ac:spMk id="124" creationId="{CB44330D-EA18-4254-AA95-EB49948539B8}"/>
          </ac:spMkLst>
        </pc:spChg>
        <pc:spChg chg="add">
          <ac:chgData name="Sarah Gothard" userId="0e53f415fda5f162" providerId="LiveId" clId="{71973B4B-FB01-4FD7-95CE-2A5B22476F88}" dt="2022-04-28T18:35:44.208" v="2" actId="26606"/>
          <ac:spMkLst>
            <pc:docMk/>
            <pc:sldMk cId="4119332043" sldId="256"/>
            <ac:spMk id="129" creationId="{32BC26D8-82FB-445E-AA49-62A77D7C1EE0}"/>
          </ac:spMkLst>
        </pc:spChg>
        <pc:spChg chg="add">
          <ac:chgData name="Sarah Gothard" userId="0e53f415fda5f162" providerId="LiveId" clId="{71973B4B-FB01-4FD7-95CE-2A5B22476F88}" dt="2022-04-28T18:35:44.208" v="2" actId="26606"/>
          <ac:spMkLst>
            <pc:docMk/>
            <pc:sldMk cId="4119332043" sldId="256"/>
            <ac:spMk id="131" creationId="{CB44330D-EA18-4254-AA95-EB49948539B8}"/>
          </ac:spMkLst>
        </pc:spChg>
        <pc:picChg chg="add mod">
          <ac:chgData name="Sarah Gothard" userId="0e53f415fda5f162" providerId="LiveId" clId="{71973B4B-FB01-4FD7-95CE-2A5B22476F88}" dt="2022-04-28T18:35:44.208" v="2" actId="26606"/>
          <ac:picMkLst>
            <pc:docMk/>
            <pc:sldMk cId="4119332043" sldId="256"/>
            <ac:picMk id="3" creationId="{3A747B3A-F94F-4BDD-A10B-D5F53E7571A0}"/>
          </ac:picMkLst>
        </pc:picChg>
        <pc:picChg chg="del">
          <ac:chgData name="Sarah Gothard" userId="0e53f415fda5f162" providerId="LiveId" clId="{71973B4B-FB01-4FD7-95CE-2A5B22476F88}" dt="2022-04-28T18:35:34.585" v="0" actId="478"/>
          <ac:picMkLst>
            <pc:docMk/>
            <pc:sldMk cId="4119332043" sldId="256"/>
            <ac:picMk id="5" creationId="{5D0848C9-30B5-4E6D-BB56-6E48EE49CED0}"/>
          </ac:picMkLst>
        </pc:picChg>
      </pc:sldChg>
      <pc:sldChg chg="addSp delSp modSp new mod setBg">
        <pc:chgData name="Sarah Gothard" userId="0e53f415fda5f162" providerId="LiveId" clId="{71973B4B-FB01-4FD7-95CE-2A5B22476F88}" dt="2022-04-28T18:37:37.038" v="9" actId="27614"/>
        <pc:sldMkLst>
          <pc:docMk/>
          <pc:sldMk cId="2688628017" sldId="257"/>
        </pc:sldMkLst>
        <pc:spChg chg="del">
          <ac:chgData name="Sarah Gothard" userId="0e53f415fda5f162" providerId="LiveId" clId="{71973B4B-FB01-4FD7-95CE-2A5B22476F88}" dt="2022-04-28T18:36:42.126" v="6" actId="26606"/>
          <ac:spMkLst>
            <pc:docMk/>
            <pc:sldMk cId="2688628017" sldId="257"/>
            <ac:spMk id="2" creationId="{2858F0EC-8D5B-406D-A993-925E394C2195}"/>
          </ac:spMkLst>
        </pc:spChg>
        <pc:spChg chg="del">
          <ac:chgData name="Sarah Gothard" userId="0e53f415fda5f162" providerId="LiveId" clId="{71973B4B-FB01-4FD7-95CE-2A5B22476F88}" dt="2022-04-28T18:36:42.126" v="6" actId="26606"/>
          <ac:spMkLst>
            <pc:docMk/>
            <pc:sldMk cId="2688628017" sldId="257"/>
            <ac:spMk id="3" creationId="{50B44B1F-8FD1-4324-8935-D3831EBE77CD}"/>
          </ac:spMkLst>
        </pc:spChg>
        <pc:spChg chg="mod ord">
          <ac:chgData name="Sarah Gothard" userId="0e53f415fda5f162" providerId="LiveId" clId="{71973B4B-FB01-4FD7-95CE-2A5B22476F88}" dt="2022-04-28T18:36:42.126" v="6" actId="26606"/>
          <ac:spMkLst>
            <pc:docMk/>
            <pc:sldMk cId="2688628017" sldId="257"/>
            <ac:spMk id="4" creationId="{AADE36F2-C927-4214-87FE-FE478588D7E0}"/>
          </ac:spMkLst>
        </pc:spChg>
        <pc:spChg chg="add">
          <ac:chgData name="Sarah Gothard" userId="0e53f415fda5f162" providerId="LiveId" clId="{71973B4B-FB01-4FD7-95CE-2A5B22476F88}" dt="2022-04-28T18:36:42.126" v="6" actId="26606"/>
          <ac:spMkLst>
            <pc:docMk/>
            <pc:sldMk cId="2688628017" sldId="257"/>
            <ac:spMk id="11" creationId="{32BC26D8-82FB-445E-AA49-62A77D7C1EE0}"/>
          </ac:spMkLst>
        </pc:spChg>
        <pc:spChg chg="add">
          <ac:chgData name="Sarah Gothard" userId="0e53f415fda5f162" providerId="LiveId" clId="{71973B4B-FB01-4FD7-95CE-2A5B22476F88}" dt="2022-04-28T18:36:42.126" v="6" actId="26606"/>
          <ac:spMkLst>
            <pc:docMk/>
            <pc:sldMk cId="2688628017" sldId="257"/>
            <ac:spMk id="13" creationId="{CB44330D-EA18-4254-AA95-EB49948539B8}"/>
          </ac:spMkLst>
        </pc:spChg>
        <pc:picChg chg="add mod">
          <ac:chgData name="Sarah Gothard" userId="0e53f415fda5f162" providerId="LiveId" clId="{71973B4B-FB01-4FD7-95CE-2A5B22476F88}" dt="2022-04-28T18:37:37.038" v="9" actId="27614"/>
          <ac:picMkLst>
            <pc:docMk/>
            <pc:sldMk cId="2688628017" sldId="257"/>
            <ac:picMk id="6" creationId="{3C1D71E8-7387-4430-B53C-082C1E6B1D0D}"/>
          </ac:picMkLst>
        </pc:picChg>
      </pc:sldChg>
      <pc:sldChg chg="addSp delSp modSp new mod setBg">
        <pc:chgData name="Sarah Gothard" userId="0e53f415fda5f162" providerId="LiveId" clId="{71973B4B-FB01-4FD7-95CE-2A5B22476F88}" dt="2022-04-28T18:37:40.496" v="13" actId="27614"/>
        <pc:sldMkLst>
          <pc:docMk/>
          <pc:sldMk cId="706555233" sldId="258"/>
        </pc:sldMkLst>
        <pc:spChg chg="del">
          <ac:chgData name="Sarah Gothard" userId="0e53f415fda5f162" providerId="LiveId" clId="{71973B4B-FB01-4FD7-95CE-2A5B22476F88}" dt="2022-04-28T18:37:37.423" v="11" actId="26606"/>
          <ac:spMkLst>
            <pc:docMk/>
            <pc:sldMk cId="706555233" sldId="258"/>
            <ac:spMk id="2" creationId="{79B4E0D8-B9C0-49DE-A042-8F31BD6DA3E5}"/>
          </ac:spMkLst>
        </pc:spChg>
        <pc:spChg chg="del">
          <ac:chgData name="Sarah Gothard" userId="0e53f415fda5f162" providerId="LiveId" clId="{71973B4B-FB01-4FD7-95CE-2A5B22476F88}" dt="2022-04-28T18:37:37.423" v="11" actId="26606"/>
          <ac:spMkLst>
            <pc:docMk/>
            <pc:sldMk cId="706555233" sldId="258"/>
            <ac:spMk id="3" creationId="{470244F2-DDA3-4FA9-BC6C-94955FFA4C41}"/>
          </ac:spMkLst>
        </pc:spChg>
        <pc:spChg chg="mod ord">
          <ac:chgData name="Sarah Gothard" userId="0e53f415fda5f162" providerId="LiveId" clId="{71973B4B-FB01-4FD7-95CE-2A5B22476F88}" dt="2022-04-28T18:37:37.423" v="11" actId="26606"/>
          <ac:spMkLst>
            <pc:docMk/>
            <pc:sldMk cId="706555233" sldId="258"/>
            <ac:spMk id="4" creationId="{7EF67CB4-0136-4728-933A-052AC76B6E56}"/>
          </ac:spMkLst>
        </pc:spChg>
        <pc:spChg chg="add">
          <ac:chgData name="Sarah Gothard" userId="0e53f415fda5f162" providerId="LiveId" clId="{71973B4B-FB01-4FD7-95CE-2A5B22476F88}" dt="2022-04-28T18:37:37.423" v="11" actId="26606"/>
          <ac:spMkLst>
            <pc:docMk/>
            <pc:sldMk cId="706555233" sldId="258"/>
            <ac:spMk id="11" creationId="{32BC26D8-82FB-445E-AA49-62A77D7C1EE0}"/>
          </ac:spMkLst>
        </pc:spChg>
        <pc:spChg chg="add">
          <ac:chgData name="Sarah Gothard" userId="0e53f415fda5f162" providerId="LiveId" clId="{71973B4B-FB01-4FD7-95CE-2A5B22476F88}" dt="2022-04-28T18:37:37.423" v="11" actId="26606"/>
          <ac:spMkLst>
            <pc:docMk/>
            <pc:sldMk cId="706555233" sldId="258"/>
            <ac:spMk id="13" creationId="{CB44330D-EA18-4254-AA95-EB49948539B8}"/>
          </ac:spMkLst>
        </pc:spChg>
        <pc:picChg chg="add mod">
          <ac:chgData name="Sarah Gothard" userId="0e53f415fda5f162" providerId="LiveId" clId="{71973B4B-FB01-4FD7-95CE-2A5B22476F88}" dt="2022-04-28T18:37:40.496" v="13" actId="27614"/>
          <ac:picMkLst>
            <pc:docMk/>
            <pc:sldMk cId="706555233" sldId="258"/>
            <ac:picMk id="6" creationId="{E45357E8-6D54-47EF-AF20-E0AA025B54B2}"/>
          </ac:picMkLst>
        </pc:picChg>
      </pc:sldChg>
      <pc:sldChg chg="addSp delSp modSp new mod setBg">
        <pc:chgData name="Sarah Gothard" userId="0e53f415fda5f162" providerId="LiveId" clId="{71973B4B-FB01-4FD7-95CE-2A5B22476F88}" dt="2022-04-28T18:39:28.663" v="18" actId="27614"/>
        <pc:sldMkLst>
          <pc:docMk/>
          <pc:sldMk cId="837332158" sldId="259"/>
        </pc:sldMkLst>
        <pc:spChg chg="del">
          <ac:chgData name="Sarah Gothard" userId="0e53f415fda5f162" providerId="LiveId" clId="{71973B4B-FB01-4FD7-95CE-2A5B22476F88}" dt="2022-04-28T18:38:42.769" v="15" actId="26606"/>
          <ac:spMkLst>
            <pc:docMk/>
            <pc:sldMk cId="837332158" sldId="259"/>
            <ac:spMk id="2" creationId="{A12C2A8E-42D9-4DBF-B0DA-36782992FD5D}"/>
          </ac:spMkLst>
        </pc:spChg>
        <pc:spChg chg="del">
          <ac:chgData name="Sarah Gothard" userId="0e53f415fda5f162" providerId="LiveId" clId="{71973B4B-FB01-4FD7-95CE-2A5B22476F88}" dt="2022-04-28T18:38:42.769" v="15" actId="26606"/>
          <ac:spMkLst>
            <pc:docMk/>
            <pc:sldMk cId="837332158" sldId="259"/>
            <ac:spMk id="3" creationId="{FCE7309E-3559-455F-8C80-EEBB89493E69}"/>
          </ac:spMkLst>
        </pc:spChg>
        <pc:spChg chg="mod ord">
          <ac:chgData name="Sarah Gothard" userId="0e53f415fda5f162" providerId="LiveId" clId="{71973B4B-FB01-4FD7-95CE-2A5B22476F88}" dt="2022-04-28T18:38:42.769" v="15" actId="26606"/>
          <ac:spMkLst>
            <pc:docMk/>
            <pc:sldMk cId="837332158" sldId="259"/>
            <ac:spMk id="4" creationId="{2B7CB02F-0ABA-4212-B275-96F1B7983E16}"/>
          </ac:spMkLst>
        </pc:spChg>
        <pc:spChg chg="add">
          <ac:chgData name="Sarah Gothard" userId="0e53f415fda5f162" providerId="LiveId" clId="{71973B4B-FB01-4FD7-95CE-2A5B22476F88}" dt="2022-04-28T18:38:42.769" v="15" actId="26606"/>
          <ac:spMkLst>
            <pc:docMk/>
            <pc:sldMk cId="837332158" sldId="259"/>
            <ac:spMk id="11" creationId="{32BC26D8-82FB-445E-AA49-62A77D7C1EE0}"/>
          </ac:spMkLst>
        </pc:spChg>
        <pc:spChg chg="add">
          <ac:chgData name="Sarah Gothard" userId="0e53f415fda5f162" providerId="LiveId" clId="{71973B4B-FB01-4FD7-95CE-2A5B22476F88}" dt="2022-04-28T18:38:42.769" v="15" actId="26606"/>
          <ac:spMkLst>
            <pc:docMk/>
            <pc:sldMk cId="837332158" sldId="259"/>
            <ac:spMk id="13" creationId="{CB44330D-EA18-4254-AA95-EB49948539B8}"/>
          </ac:spMkLst>
        </pc:spChg>
        <pc:picChg chg="add mod">
          <ac:chgData name="Sarah Gothard" userId="0e53f415fda5f162" providerId="LiveId" clId="{71973B4B-FB01-4FD7-95CE-2A5B22476F88}" dt="2022-04-28T18:39:28.663" v="18" actId="27614"/>
          <ac:picMkLst>
            <pc:docMk/>
            <pc:sldMk cId="837332158" sldId="259"/>
            <ac:picMk id="6" creationId="{DF649BB9-4C38-4A75-A3A8-81CE286866B2}"/>
          </ac:picMkLst>
        </pc:picChg>
      </pc:sldChg>
      <pc:sldChg chg="addSp delSp modSp new mod setBg">
        <pc:chgData name="Sarah Gothard" userId="0e53f415fda5f162" providerId="LiveId" clId="{71973B4B-FB01-4FD7-95CE-2A5B22476F88}" dt="2022-04-28T18:39:30.414" v="20" actId="26606"/>
        <pc:sldMkLst>
          <pc:docMk/>
          <pc:sldMk cId="4173465020" sldId="260"/>
        </pc:sldMkLst>
        <pc:spChg chg="del">
          <ac:chgData name="Sarah Gothard" userId="0e53f415fda5f162" providerId="LiveId" clId="{71973B4B-FB01-4FD7-95CE-2A5B22476F88}" dt="2022-04-28T18:39:30.414" v="20" actId="26606"/>
          <ac:spMkLst>
            <pc:docMk/>
            <pc:sldMk cId="4173465020" sldId="260"/>
            <ac:spMk id="2" creationId="{2B472B93-BAD3-43C9-AC60-003F52158043}"/>
          </ac:spMkLst>
        </pc:spChg>
        <pc:spChg chg="del">
          <ac:chgData name="Sarah Gothard" userId="0e53f415fda5f162" providerId="LiveId" clId="{71973B4B-FB01-4FD7-95CE-2A5B22476F88}" dt="2022-04-28T18:39:30.414" v="20" actId="26606"/>
          <ac:spMkLst>
            <pc:docMk/>
            <pc:sldMk cId="4173465020" sldId="260"/>
            <ac:spMk id="3" creationId="{664A01FF-297E-4000-9339-B8A2045C986E}"/>
          </ac:spMkLst>
        </pc:spChg>
        <pc:spChg chg="mod ord">
          <ac:chgData name="Sarah Gothard" userId="0e53f415fda5f162" providerId="LiveId" clId="{71973B4B-FB01-4FD7-95CE-2A5B22476F88}" dt="2022-04-28T18:39:30.414" v="20" actId="26606"/>
          <ac:spMkLst>
            <pc:docMk/>
            <pc:sldMk cId="4173465020" sldId="260"/>
            <ac:spMk id="4" creationId="{D6319D7E-FED1-4AE8-8E1E-587F8C75469C}"/>
          </ac:spMkLst>
        </pc:spChg>
        <pc:spChg chg="add">
          <ac:chgData name="Sarah Gothard" userId="0e53f415fda5f162" providerId="LiveId" clId="{71973B4B-FB01-4FD7-95CE-2A5B22476F88}" dt="2022-04-28T18:39:30.414" v="20" actId="26606"/>
          <ac:spMkLst>
            <pc:docMk/>
            <pc:sldMk cId="4173465020" sldId="260"/>
            <ac:spMk id="11" creationId="{32BC26D8-82FB-445E-AA49-62A77D7C1EE0}"/>
          </ac:spMkLst>
        </pc:spChg>
        <pc:spChg chg="add">
          <ac:chgData name="Sarah Gothard" userId="0e53f415fda5f162" providerId="LiveId" clId="{71973B4B-FB01-4FD7-95CE-2A5B22476F88}" dt="2022-04-28T18:39:30.414" v="20" actId="26606"/>
          <ac:spMkLst>
            <pc:docMk/>
            <pc:sldMk cId="4173465020" sldId="260"/>
            <ac:spMk id="13" creationId="{CB44330D-EA18-4254-AA95-EB49948539B8}"/>
          </ac:spMkLst>
        </pc:spChg>
        <pc:picChg chg="add mod">
          <ac:chgData name="Sarah Gothard" userId="0e53f415fda5f162" providerId="LiveId" clId="{71973B4B-FB01-4FD7-95CE-2A5B22476F88}" dt="2022-04-28T18:39:30.414" v="20" actId="26606"/>
          <ac:picMkLst>
            <pc:docMk/>
            <pc:sldMk cId="4173465020" sldId="260"/>
            <ac:picMk id="6" creationId="{C9AF18F4-B001-4467-A90B-A9D420739EA0}"/>
          </ac:picMkLst>
        </pc:picChg>
      </pc:sldChg>
      <pc:sldChg chg="addSp delSp modSp new mod setBg">
        <pc:chgData name="Sarah Gothard" userId="0e53f415fda5f162" providerId="LiveId" clId="{71973B4B-FB01-4FD7-95CE-2A5B22476F88}" dt="2022-04-28T18:42:05.136" v="26" actId="27614"/>
        <pc:sldMkLst>
          <pc:docMk/>
          <pc:sldMk cId="3354268274" sldId="261"/>
        </pc:sldMkLst>
        <pc:spChg chg="del">
          <ac:chgData name="Sarah Gothard" userId="0e53f415fda5f162" providerId="LiveId" clId="{71973B4B-FB01-4FD7-95CE-2A5B22476F88}" dt="2022-04-28T18:41:13.783" v="23" actId="26606"/>
          <ac:spMkLst>
            <pc:docMk/>
            <pc:sldMk cId="3354268274" sldId="261"/>
            <ac:spMk id="2" creationId="{7436ADF9-4F20-403D-87BA-7716C19777CF}"/>
          </ac:spMkLst>
        </pc:spChg>
        <pc:spChg chg="del">
          <ac:chgData name="Sarah Gothard" userId="0e53f415fda5f162" providerId="LiveId" clId="{71973B4B-FB01-4FD7-95CE-2A5B22476F88}" dt="2022-04-28T18:41:13.783" v="23" actId="26606"/>
          <ac:spMkLst>
            <pc:docMk/>
            <pc:sldMk cId="3354268274" sldId="261"/>
            <ac:spMk id="3" creationId="{F10399E8-4AED-48E3-9F72-11B2C04E26CE}"/>
          </ac:spMkLst>
        </pc:spChg>
        <pc:spChg chg="mod ord">
          <ac:chgData name="Sarah Gothard" userId="0e53f415fda5f162" providerId="LiveId" clId="{71973B4B-FB01-4FD7-95CE-2A5B22476F88}" dt="2022-04-28T18:41:13.783" v="23" actId="26606"/>
          <ac:spMkLst>
            <pc:docMk/>
            <pc:sldMk cId="3354268274" sldId="261"/>
            <ac:spMk id="4" creationId="{A6486B60-7185-4EE0-9C28-ED1EDC24D0A7}"/>
          </ac:spMkLst>
        </pc:spChg>
        <pc:spChg chg="add">
          <ac:chgData name="Sarah Gothard" userId="0e53f415fda5f162" providerId="LiveId" clId="{71973B4B-FB01-4FD7-95CE-2A5B22476F88}" dt="2022-04-28T18:41:13.783" v="23" actId="26606"/>
          <ac:spMkLst>
            <pc:docMk/>
            <pc:sldMk cId="3354268274" sldId="261"/>
            <ac:spMk id="11" creationId="{32BC26D8-82FB-445E-AA49-62A77D7C1EE0}"/>
          </ac:spMkLst>
        </pc:spChg>
        <pc:spChg chg="add">
          <ac:chgData name="Sarah Gothard" userId="0e53f415fda5f162" providerId="LiveId" clId="{71973B4B-FB01-4FD7-95CE-2A5B22476F88}" dt="2022-04-28T18:41:13.783" v="23" actId="26606"/>
          <ac:spMkLst>
            <pc:docMk/>
            <pc:sldMk cId="3354268274" sldId="261"/>
            <ac:spMk id="13" creationId="{CB44330D-EA18-4254-AA95-EB49948539B8}"/>
          </ac:spMkLst>
        </pc:spChg>
        <pc:picChg chg="add mod">
          <ac:chgData name="Sarah Gothard" userId="0e53f415fda5f162" providerId="LiveId" clId="{71973B4B-FB01-4FD7-95CE-2A5B22476F88}" dt="2022-04-28T18:42:05.136" v="26" actId="27614"/>
          <ac:picMkLst>
            <pc:docMk/>
            <pc:sldMk cId="3354268274" sldId="261"/>
            <ac:picMk id="6" creationId="{57C1D3F7-E72A-4D7A-A640-8BCED07287AC}"/>
          </ac:picMkLst>
        </pc:picChg>
      </pc:sldChg>
      <pc:sldChg chg="addSp delSp modSp new mod setBg">
        <pc:chgData name="Sarah Gothard" userId="0e53f415fda5f162" providerId="LiveId" clId="{71973B4B-FB01-4FD7-95CE-2A5B22476F88}" dt="2022-04-28T18:43:24.056" v="31" actId="27614"/>
        <pc:sldMkLst>
          <pc:docMk/>
          <pc:sldMk cId="4243579906" sldId="262"/>
        </pc:sldMkLst>
        <pc:spChg chg="del">
          <ac:chgData name="Sarah Gothard" userId="0e53f415fda5f162" providerId="LiveId" clId="{71973B4B-FB01-4FD7-95CE-2A5B22476F88}" dt="2022-04-28T18:42:07.120" v="28" actId="26606"/>
          <ac:spMkLst>
            <pc:docMk/>
            <pc:sldMk cId="4243579906" sldId="262"/>
            <ac:spMk id="2" creationId="{94A7980D-9641-4BE7-8BAA-C968A43E5647}"/>
          </ac:spMkLst>
        </pc:spChg>
        <pc:spChg chg="del">
          <ac:chgData name="Sarah Gothard" userId="0e53f415fda5f162" providerId="LiveId" clId="{71973B4B-FB01-4FD7-95CE-2A5B22476F88}" dt="2022-04-28T18:42:07.120" v="28" actId="26606"/>
          <ac:spMkLst>
            <pc:docMk/>
            <pc:sldMk cId="4243579906" sldId="262"/>
            <ac:spMk id="3" creationId="{8369C7F1-2B6C-4038-9FB7-8699A5A83C5B}"/>
          </ac:spMkLst>
        </pc:spChg>
        <pc:spChg chg="mod ord">
          <ac:chgData name="Sarah Gothard" userId="0e53f415fda5f162" providerId="LiveId" clId="{71973B4B-FB01-4FD7-95CE-2A5B22476F88}" dt="2022-04-28T18:42:07.120" v="28" actId="26606"/>
          <ac:spMkLst>
            <pc:docMk/>
            <pc:sldMk cId="4243579906" sldId="262"/>
            <ac:spMk id="4" creationId="{3D0A4B83-6E85-4F8B-AC75-0C84D9F65B73}"/>
          </ac:spMkLst>
        </pc:spChg>
        <pc:spChg chg="add">
          <ac:chgData name="Sarah Gothard" userId="0e53f415fda5f162" providerId="LiveId" clId="{71973B4B-FB01-4FD7-95CE-2A5B22476F88}" dt="2022-04-28T18:42:07.120" v="28" actId="26606"/>
          <ac:spMkLst>
            <pc:docMk/>
            <pc:sldMk cId="4243579906" sldId="262"/>
            <ac:spMk id="11" creationId="{32BC26D8-82FB-445E-AA49-62A77D7C1EE0}"/>
          </ac:spMkLst>
        </pc:spChg>
        <pc:spChg chg="add">
          <ac:chgData name="Sarah Gothard" userId="0e53f415fda5f162" providerId="LiveId" clId="{71973B4B-FB01-4FD7-95CE-2A5B22476F88}" dt="2022-04-28T18:42:07.120" v="28" actId="26606"/>
          <ac:spMkLst>
            <pc:docMk/>
            <pc:sldMk cId="4243579906" sldId="262"/>
            <ac:spMk id="13" creationId="{CB44330D-EA18-4254-AA95-EB49948539B8}"/>
          </ac:spMkLst>
        </pc:spChg>
        <pc:picChg chg="add mod">
          <ac:chgData name="Sarah Gothard" userId="0e53f415fda5f162" providerId="LiveId" clId="{71973B4B-FB01-4FD7-95CE-2A5B22476F88}" dt="2022-04-28T18:43:24.056" v="31" actId="27614"/>
          <ac:picMkLst>
            <pc:docMk/>
            <pc:sldMk cId="4243579906" sldId="262"/>
            <ac:picMk id="6" creationId="{1AAAEAA0-2121-4C2E-A4F0-D79747AAA53E}"/>
          </ac:picMkLst>
        </pc:picChg>
      </pc:sldChg>
      <pc:sldChg chg="addSp delSp modSp new mod setBg">
        <pc:chgData name="Sarah Gothard" userId="0e53f415fda5f162" providerId="LiveId" clId="{71973B4B-FB01-4FD7-95CE-2A5B22476F88}" dt="2022-04-28T18:43:25.388" v="33" actId="26606"/>
        <pc:sldMkLst>
          <pc:docMk/>
          <pc:sldMk cId="811074462" sldId="263"/>
        </pc:sldMkLst>
        <pc:spChg chg="del">
          <ac:chgData name="Sarah Gothard" userId="0e53f415fda5f162" providerId="LiveId" clId="{71973B4B-FB01-4FD7-95CE-2A5B22476F88}" dt="2022-04-28T18:43:25.388" v="33" actId="26606"/>
          <ac:spMkLst>
            <pc:docMk/>
            <pc:sldMk cId="811074462" sldId="263"/>
            <ac:spMk id="2" creationId="{7C034EA6-A4C5-48BD-8CD4-55D20DFED17A}"/>
          </ac:spMkLst>
        </pc:spChg>
        <pc:spChg chg="del">
          <ac:chgData name="Sarah Gothard" userId="0e53f415fda5f162" providerId="LiveId" clId="{71973B4B-FB01-4FD7-95CE-2A5B22476F88}" dt="2022-04-28T18:43:25.388" v="33" actId="26606"/>
          <ac:spMkLst>
            <pc:docMk/>
            <pc:sldMk cId="811074462" sldId="263"/>
            <ac:spMk id="3" creationId="{6D994BE3-77CF-46E3-8AA0-11E64890078E}"/>
          </ac:spMkLst>
        </pc:spChg>
        <pc:spChg chg="mod ord">
          <ac:chgData name="Sarah Gothard" userId="0e53f415fda5f162" providerId="LiveId" clId="{71973B4B-FB01-4FD7-95CE-2A5B22476F88}" dt="2022-04-28T18:43:25.388" v="33" actId="26606"/>
          <ac:spMkLst>
            <pc:docMk/>
            <pc:sldMk cId="811074462" sldId="263"/>
            <ac:spMk id="4" creationId="{39936704-A52F-4702-9287-3B39D322FD23}"/>
          </ac:spMkLst>
        </pc:spChg>
        <pc:spChg chg="add">
          <ac:chgData name="Sarah Gothard" userId="0e53f415fda5f162" providerId="LiveId" clId="{71973B4B-FB01-4FD7-95CE-2A5B22476F88}" dt="2022-04-28T18:43:25.388" v="33" actId="26606"/>
          <ac:spMkLst>
            <pc:docMk/>
            <pc:sldMk cId="811074462" sldId="263"/>
            <ac:spMk id="11" creationId="{32BC26D8-82FB-445E-AA49-62A77D7C1EE0}"/>
          </ac:spMkLst>
        </pc:spChg>
        <pc:spChg chg="add">
          <ac:chgData name="Sarah Gothard" userId="0e53f415fda5f162" providerId="LiveId" clId="{71973B4B-FB01-4FD7-95CE-2A5B22476F88}" dt="2022-04-28T18:43:25.388" v="33" actId="26606"/>
          <ac:spMkLst>
            <pc:docMk/>
            <pc:sldMk cId="811074462" sldId="263"/>
            <ac:spMk id="13" creationId="{CB44330D-EA18-4254-AA95-EB49948539B8}"/>
          </ac:spMkLst>
        </pc:spChg>
        <pc:picChg chg="add mod">
          <ac:chgData name="Sarah Gothard" userId="0e53f415fda5f162" providerId="LiveId" clId="{71973B4B-FB01-4FD7-95CE-2A5B22476F88}" dt="2022-04-28T18:43:25.388" v="33" actId="26606"/>
          <ac:picMkLst>
            <pc:docMk/>
            <pc:sldMk cId="811074462" sldId="263"/>
            <ac:picMk id="6" creationId="{3AE3604B-C1CB-4750-ACA8-9649D4ECE914}"/>
          </ac:picMkLst>
        </pc:picChg>
      </pc:sldChg>
      <pc:sldChg chg="addSp delSp modSp new mod setBg">
        <pc:chgData name="Sarah Gothard" userId="0e53f415fda5f162" providerId="LiveId" clId="{71973B4B-FB01-4FD7-95CE-2A5B22476F88}" dt="2022-04-28T18:46:53.114" v="39" actId="27614"/>
        <pc:sldMkLst>
          <pc:docMk/>
          <pc:sldMk cId="3735618343" sldId="264"/>
        </pc:sldMkLst>
        <pc:spChg chg="del">
          <ac:chgData name="Sarah Gothard" userId="0e53f415fda5f162" providerId="LiveId" clId="{71973B4B-FB01-4FD7-95CE-2A5B22476F88}" dt="2022-04-28T18:44:23.829" v="36" actId="26606"/>
          <ac:spMkLst>
            <pc:docMk/>
            <pc:sldMk cId="3735618343" sldId="264"/>
            <ac:spMk id="2" creationId="{1DA9BA2E-5F3C-4E51-807D-FBD1A8ED6475}"/>
          </ac:spMkLst>
        </pc:spChg>
        <pc:spChg chg="del">
          <ac:chgData name="Sarah Gothard" userId="0e53f415fda5f162" providerId="LiveId" clId="{71973B4B-FB01-4FD7-95CE-2A5B22476F88}" dt="2022-04-28T18:44:23.829" v="36" actId="26606"/>
          <ac:spMkLst>
            <pc:docMk/>
            <pc:sldMk cId="3735618343" sldId="264"/>
            <ac:spMk id="3" creationId="{036D124A-2017-435C-ADED-AC512970E05E}"/>
          </ac:spMkLst>
        </pc:spChg>
        <pc:spChg chg="mod ord">
          <ac:chgData name="Sarah Gothard" userId="0e53f415fda5f162" providerId="LiveId" clId="{71973B4B-FB01-4FD7-95CE-2A5B22476F88}" dt="2022-04-28T18:44:23.829" v="36" actId="26606"/>
          <ac:spMkLst>
            <pc:docMk/>
            <pc:sldMk cId="3735618343" sldId="264"/>
            <ac:spMk id="4" creationId="{12D00AE8-AFF9-428F-8524-63C2D7DCF754}"/>
          </ac:spMkLst>
        </pc:spChg>
        <pc:spChg chg="add">
          <ac:chgData name="Sarah Gothard" userId="0e53f415fda5f162" providerId="LiveId" clId="{71973B4B-FB01-4FD7-95CE-2A5B22476F88}" dt="2022-04-28T18:44:23.829" v="36" actId="26606"/>
          <ac:spMkLst>
            <pc:docMk/>
            <pc:sldMk cId="3735618343" sldId="264"/>
            <ac:spMk id="11" creationId="{32BC26D8-82FB-445E-AA49-62A77D7C1EE0}"/>
          </ac:spMkLst>
        </pc:spChg>
        <pc:spChg chg="add">
          <ac:chgData name="Sarah Gothard" userId="0e53f415fda5f162" providerId="LiveId" clId="{71973B4B-FB01-4FD7-95CE-2A5B22476F88}" dt="2022-04-28T18:44:23.829" v="36" actId="26606"/>
          <ac:spMkLst>
            <pc:docMk/>
            <pc:sldMk cId="3735618343" sldId="264"/>
            <ac:spMk id="13" creationId="{CB44330D-EA18-4254-AA95-EB49948539B8}"/>
          </ac:spMkLst>
        </pc:spChg>
        <pc:picChg chg="add mod">
          <ac:chgData name="Sarah Gothard" userId="0e53f415fda5f162" providerId="LiveId" clId="{71973B4B-FB01-4FD7-95CE-2A5B22476F88}" dt="2022-04-28T18:46:53.114" v="39" actId="27614"/>
          <ac:picMkLst>
            <pc:docMk/>
            <pc:sldMk cId="3735618343" sldId="264"/>
            <ac:picMk id="6" creationId="{191ECDA9-09A0-4CD6-B5D6-B55836B7625F}"/>
          </ac:picMkLst>
        </pc:picChg>
      </pc:sldChg>
      <pc:sldChg chg="addSp delSp modSp new mod setBg">
        <pc:chgData name="Sarah Gothard" userId="0e53f415fda5f162" providerId="LiveId" clId="{71973B4B-FB01-4FD7-95CE-2A5B22476F88}" dt="2022-04-28T18:47:32.336" v="43" actId="27614"/>
        <pc:sldMkLst>
          <pc:docMk/>
          <pc:sldMk cId="987055690" sldId="265"/>
        </pc:sldMkLst>
        <pc:spChg chg="del">
          <ac:chgData name="Sarah Gothard" userId="0e53f415fda5f162" providerId="LiveId" clId="{71973B4B-FB01-4FD7-95CE-2A5B22476F88}" dt="2022-04-28T18:46:54.693" v="41" actId="26606"/>
          <ac:spMkLst>
            <pc:docMk/>
            <pc:sldMk cId="987055690" sldId="265"/>
            <ac:spMk id="2" creationId="{C3CCA39B-B216-45E7-8070-D23C3DAAE1CA}"/>
          </ac:spMkLst>
        </pc:spChg>
        <pc:spChg chg="del">
          <ac:chgData name="Sarah Gothard" userId="0e53f415fda5f162" providerId="LiveId" clId="{71973B4B-FB01-4FD7-95CE-2A5B22476F88}" dt="2022-04-28T18:46:54.693" v="41" actId="26606"/>
          <ac:spMkLst>
            <pc:docMk/>
            <pc:sldMk cId="987055690" sldId="265"/>
            <ac:spMk id="3" creationId="{A5765A2E-E1ED-4347-9ACE-95C36D3CB963}"/>
          </ac:spMkLst>
        </pc:spChg>
        <pc:spChg chg="mod ord">
          <ac:chgData name="Sarah Gothard" userId="0e53f415fda5f162" providerId="LiveId" clId="{71973B4B-FB01-4FD7-95CE-2A5B22476F88}" dt="2022-04-28T18:46:54.693" v="41" actId="26606"/>
          <ac:spMkLst>
            <pc:docMk/>
            <pc:sldMk cId="987055690" sldId="265"/>
            <ac:spMk id="4" creationId="{F8AB3FCF-42C8-43DB-B9A3-1DE826C47BC6}"/>
          </ac:spMkLst>
        </pc:spChg>
        <pc:spChg chg="add">
          <ac:chgData name="Sarah Gothard" userId="0e53f415fda5f162" providerId="LiveId" clId="{71973B4B-FB01-4FD7-95CE-2A5B22476F88}" dt="2022-04-28T18:46:54.693" v="41" actId="26606"/>
          <ac:spMkLst>
            <pc:docMk/>
            <pc:sldMk cId="987055690" sldId="265"/>
            <ac:spMk id="11" creationId="{32BC26D8-82FB-445E-AA49-62A77D7C1EE0}"/>
          </ac:spMkLst>
        </pc:spChg>
        <pc:spChg chg="add">
          <ac:chgData name="Sarah Gothard" userId="0e53f415fda5f162" providerId="LiveId" clId="{71973B4B-FB01-4FD7-95CE-2A5B22476F88}" dt="2022-04-28T18:46:54.693" v="41" actId="26606"/>
          <ac:spMkLst>
            <pc:docMk/>
            <pc:sldMk cId="987055690" sldId="265"/>
            <ac:spMk id="13" creationId="{CB44330D-EA18-4254-AA95-EB49948539B8}"/>
          </ac:spMkLst>
        </pc:spChg>
        <pc:picChg chg="add mod">
          <ac:chgData name="Sarah Gothard" userId="0e53f415fda5f162" providerId="LiveId" clId="{71973B4B-FB01-4FD7-95CE-2A5B22476F88}" dt="2022-04-28T18:47:32.336" v="43" actId="27614"/>
          <ac:picMkLst>
            <pc:docMk/>
            <pc:sldMk cId="987055690" sldId="265"/>
            <ac:picMk id="6" creationId="{CCC357CB-B719-46F2-92A0-BADAB80E74EA}"/>
          </ac:picMkLst>
        </pc:picChg>
      </pc:sldChg>
      <pc:sldChg chg="addSp delSp modSp new mod setBg">
        <pc:chgData name="Sarah Gothard" userId="0e53f415fda5f162" providerId="LiveId" clId="{71973B4B-FB01-4FD7-95CE-2A5B22476F88}" dt="2022-04-28T18:47:34.443" v="45" actId="26606"/>
        <pc:sldMkLst>
          <pc:docMk/>
          <pc:sldMk cId="1771402967" sldId="266"/>
        </pc:sldMkLst>
        <pc:spChg chg="del">
          <ac:chgData name="Sarah Gothard" userId="0e53f415fda5f162" providerId="LiveId" clId="{71973B4B-FB01-4FD7-95CE-2A5B22476F88}" dt="2022-04-28T18:47:34.443" v="45" actId="26606"/>
          <ac:spMkLst>
            <pc:docMk/>
            <pc:sldMk cId="1771402967" sldId="266"/>
            <ac:spMk id="2" creationId="{04208F61-A8E0-4069-A2DD-5B30D8543323}"/>
          </ac:spMkLst>
        </pc:spChg>
        <pc:spChg chg="del">
          <ac:chgData name="Sarah Gothard" userId="0e53f415fda5f162" providerId="LiveId" clId="{71973B4B-FB01-4FD7-95CE-2A5B22476F88}" dt="2022-04-28T18:47:34.443" v="45" actId="26606"/>
          <ac:spMkLst>
            <pc:docMk/>
            <pc:sldMk cId="1771402967" sldId="266"/>
            <ac:spMk id="3" creationId="{FDD9D58D-E11B-447F-A8B5-34EF961C1D16}"/>
          </ac:spMkLst>
        </pc:spChg>
        <pc:spChg chg="mod ord">
          <ac:chgData name="Sarah Gothard" userId="0e53f415fda5f162" providerId="LiveId" clId="{71973B4B-FB01-4FD7-95CE-2A5B22476F88}" dt="2022-04-28T18:47:34.443" v="45" actId="26606"/>
          <ac:spMkLst>
            <pc:docMk/>
            <pc:sldMk cId="1771402967" sldId="266"/>
            <ac:spMk id="4" creationId="{BB1111E9-5020-4938-9600-70477CAEA27A}"/>
          </ac:spMkLst>
        </pc:spChg>
        <pc:spChg chg="add">
          <ac:chgData name="Sarah Gothard" userId="0e53f415fda5f162" providerId="LiveId" clId="{71973B4B-FB01-4FD7-95CE-2A5B22476F88}" dt="2022-04-28T18:47:34.443" v="45" actId="26606"/>
          <ac:spMkLst>
            <pc:docMk/>
            <pc:sldMk cId="1771402967" sldId="266"/>
            <ac:spMk id="11" creationId="{32BC26D8-82FB-445E-AA49-62A77D7C1EE0}"/>
          </ac:spMkLst>
        </pc:spChg>
        <pc:spChg chg="add">
          <ac:chgData name="Sarah Gothard" userId="0e53f415fda5f162" providerId="LiveId" clId="{71973B4B-FB01-4FD7-95CE-2A5B22476F88}" dt="2022-04-28T18:47:34.443" v="45" actId="26606"/>
          <ac:spMkLst>
            <pc:docMk/>
            <pc:sldMk cId="1771402967" sldId="266"/>
            <ac:spMk id="13" creationId="{CB44330D-EA18-4254-AA95-EB49948539B8}"/>
          </ac:spMkLst>
        </pc:spChg>
        <pc:picChg chg="add mod">
          <ac:chgData name="Sarah Gothard" userId="0e53f415fda5f162" providerId="LiveId" clId="{71973B4B-FB01-4FD7-95CE-2A5B22476F88}" dt="2022-04-28T18:47:34.443" v="45" actId="26606"/>
          <ac:picMkLst>
            <pc:docMk/>
            <pc:sldMk cId="1771402967" sldId="266"/>
            <ac:picMk id="6" creationId="{3D31B85D-CA07-4AFB-BF77-3AD4ABAE14DD}"/>
          </ac:picMkLst>
        </pc:picChg>
      </pc:sldChg>
      <pc:sldChg chg="addSp delSp modSp new mod setBg">
        <pc:chgData name="Sarah Gothard" userId="0e53f415fda5f162" providerId="LiveId" clId="{71973B4B-FB01-4FD7-95CE-2A5B22476F88}" dt="2022-04-28T18:56:25.884" v="51" actId="27614"/>
        <pc:sldMkLst>
          <pc:docMk/>
          <pc:sldMk cId="2405230082" sldId="267"/>
        </pc:sldMkLst>
        <pc:spChg chg="del">
          <ac:chgData name="Sarah Gothard" userId="0e53f415fda5f162" providerId="LiveId" clId="{71973B4B-FB01-4FD7-95CE-2A5B22476F88}" dt="2022-04-28T18:55:34.037" v="48" actId="26606"/>
          <ac:spMkLst>
            <pc:docMk/>
            <pc:sldMk cId="2405230082" sldId="267"/>
            <ac:spMk id="2" creationId="{923A04D7-2988-4051-8345-D5C9107F783D}"/>
          </ac:spMkLst>
        </pc:spChg>
        <pc:spChg chg="del">
          <ac:chgData name="Sarah Gothard" userId="0e53f415fda5f162" providerId="LiveId" clId="{71973B4B-FB01-4FD7-95CE-2A5B22476F88}" dt="2022-04-28T18:55:34.037" v="48" actId="26606"/>
          <ac:spMkLst>
            <pc:docMk/>
            <pc:sldMk cId="2405230082" sldId="267"/>
            <ac:spMk id="3" creationId="{E5592D8A-6E4C-481A-94D0-AEFF176017FF}"/>
          </ac:spMkLst>
        </pc:spChg>
        <pc:spChg chg="mod ord">
          <ac:chgData name="Sarah Gothard" userId="0e53f415fda5f162" providerId="LiveId" clId="{71973B4B-FB01-4FD7-95CE-2A5B22476F88}" dt="2022-04-28T18:55:34.037" v="48" actId="26606"/>
          <ac:spMkLst>
            <pc:docMk/>
            <pc:sldMk cId="2405230082" sldId="267"/>
            <ac:spMk id="4" creationId="{0A6ABEAC-2662-4964-9235-C88A41E13965}"/>
          </ac:spMkLst>
        </pc:spChg>
        <pc:spChg chg="add">
          <ac:chgData name="Sarah Gothard" userId="0e53f415fda5f162" providerId="LiveId" clId="{71973B4B-FB01-4FD7-95CE-2A5B22476F88}" dt="2022-04-28T18:55:34.037" v="48" actId="26606"/>
          <ac:spMkLst>
            <pc:docMk/>
            <pc:sldMk cId="2405230082" sldId="267"/>
            <ac:spMk id="11" creationId="{32BC26D8-82FB-445E-AA49-62A77D7C1EE0}"/>
          </ac:spMkLst>
        </pc:spChg>
        <pc:spChg chg="add">
          <ac:chgData name="Sarah Gothard" userId="0e53f415fda5f162" providerId="LiveId" clId="{71973B4B-FB01-4FD7-95CE-2A5B22476F88}" dt="2022-04-28T18:55:34.037" v="48" actId="26606"/>
          <ac:spMkLst>
            <pc:docMk/>
            <pc:sldMk cId="2405230082" sldId="267"/>
            <ac:spMk id="13" creationId="{CB44330D-EA18-4254-AA95-EB49948539B8}"/>
          </ac:spMkLst>
        </pc:spChg>
        <pc:picChg chg="add mod">
          <ac:chgData name="Sarah Gothard" userId="0e53f415fda5f162" providerId="LiveId" clId="{71973B4B-FB01-4FD7-95CE-2A5B22476F88}" dt="2022-04-28T18:56:25.884" v="51" actId="27614"/>
          <ac:picMkLst>
            <pc:docMk/>
            <pc:sldMk cId="2405230082" sldId="267"/>
            <ac:picMk id="6" creationId="{F89D70BB-B004-41BA-81BA-FE9860FA5C66}"/>
          </ac:picMkLst>
        </pc:picChg>
      </pc:sldChg>
      <pc:sldChg chg="addSp delSp modSp new mod setBg">
        <pc:chgData name="Sarah Gothard" userId="0e53f415fda5f162" providerId="LiveId" clId="{71973B4B-FB01-4FD7-95CE-2A5B22476F88}" dt="2022-04-28T18:56:27.397" v="53" actId="26606"/>
        <pc:sldMkLst>
          <pc:docMk/>
          <pc:sldMk cId="306546168" sldId="268"/>
        </pc:sldMkLst>
        <pc:spChg chg="del">
          <ac:chgData name="Sarah Gothard" userId="0e53f415fda5f162" providerId="LiveId" clId="{71973B4B-FB01-4FD7-95CE-2A5B22476F88}" dt="2022-04-28T18:56:27.397" v="53" actId="26606"/>
          <ac:spMkLst>
            <pc:docMk/>
            <pc:sldMk cId="306546168" sldId="268"/>
            <ac:spMk id="2" creationId="{9A51BCF4-9127-4CDA-9D80-20E2C17B7715}"/>
          </ac:spMkLst>
        </pc:spChg>
        <pc:spChg chg="del">
          <ac:chgData name="Sarah Gothard" userId="0e53f415fda5f162" providerId="LiveId" clId="{71973B4B-FB01-4FD7-95CE-2A5B22476F88}" dt="2022-04-28T18:56:27.397" v="53" actId="26606"/>
          <ac:spMkLst>
            <pc:docMk/>
            <pc:sldMk cId="306546168" sldId="268"/>
            <ac:spMk id="3" creationId="{C6429B02-C6C5-4C64-9150-175538483032}"/>
          </ac:spMkLst>
        </pc:spChg>
        <pc:spChg chg="mod ord">
          <ac:chgData name="Sarah Gothard" userId="0e53f415fda5f162" providerId="LiveId" clId="{71973B4B-FB01-4FD7-95CE-2A5B22476F88}" dt="2022-04-28T18:56:27.397" v="53" actId="26606"/>
          <ac:spMkLst>
            <pc:docMk/>
            <pc:sldMk cId="306546168" sldId="268"/>
            <ac:spMk id="4" creationId="{AD7124C6-66C1-47A1-AB6C-7D8309BE4B62}"/>
          </ac:spMkLst>
        </pc:spChg>
        <pc:spChg chg="add">
          <ac:chgData name="Sarah Gothard" userId="0e53f415fda5f162" providerId="LiveId" clId="{71973B4B-FB01-4FD7-95CE-2A5B22476F88}" dt="2022-04-28T18:56:27.397" v="53" actId="26606"/>
          <ac:spMkLst>
            <pc:docMk/>
            <pc:sldMk cId="306546168" sldId="268"/>
            <ac:spMk id="11" creationId="{32BC26D8-82FB-445E-AA49-62A77D7C1EE0}"/>
          </ac:spMkLst>
        </pc:spChg>
        <pc:spChg chg="add">
          <ac:chgData name="Sarah Gothard" userId="0e53f415fda5f162" providerId="LiveId" clId="{71973B4B-FB01-4FD7-95CE-2A5B22476F88}" dt="2022-04-28T18:56:27.397" v="53" actId="26606"/>
          <ac:spMkLst>
            <pc:docMk/>
            <pc:sldMk cId="306546168" sldId="268"/>
            <ac:spMk id="13" creationId="{CB44330D-EA18-4254-AA95-EB49948539B8}"/>
          </ac:spMkLst>
        </pc:spChg>
        <pc:picChg chg="add mod">
          <ac:chgData name="Sarah Gothard" userId="0e53f415fda5f162" providerId="LiveId" clId="{71973B4B-FB01-4FD7-95CE-2A5B22476F88}" dt="2022-04-28T18:56:27.397" v="53" actId="26606"/>
          <ac:picMkLst>
            <pc:docMk/>
            <pc:sldMk cId="306546168" sldId="268"/>
            <ac:picMk id="6" creationId="{6DB84FD0-ABFF-4151-8DC9-D591DA8AF9A0}"/>
          </ac:picMkLst>
        </pc:picChg>
      </pc:sldChg>
      <pc:sldChg chg="del">
        <pc:chgData name="Sarah Gothard" userId="0e53f415fda5f162" providerId="LiveId" clId="{71973B4B-FB01-4FD7-95CE-2A5B22476F88}" dt="2022-04-28T18:35:47.299" v="3" actId="47"/>
        <pc:sldMkLst>
          <pc:docMk/>
          <pc:sldMk cId="3704039750" sldId="278"/>
        </pc:sldMkLst>
      </pc:sldChg>
      <pc:sldChg chg="del">
        <pc:chgData name="Sarah Gothard" userId="0e53f415fda5f162" providerId="LiveId" clId="{71973B4B-FB01-4FD7-95CE-2A5B22476F88}" dt="2022-04-28T18:35:47.299" v="3" actId="47"/>
        <pc:sldMkLst>
          <pc:docMk/>
          <pc:sldMk cId="3764234015" sldId="279"/>
        </pc:sldMkLst>
      </pc:sldChg>
      <pc:sldChg chg="del">
        <pc:chgData name="Sarah Gothard" userId="0e53f415fda5f162" providerId="LiveId" clId="{71973B4B-FB01-4FD7-95CE-2A5B22476F88}" dt="2022-04-28T18:35:47.299" v="3" actId="47"/>
        <pc:sldMkLst>
          <pc:docMk/>
          <pc:sldMk cId="997511921" sldId="280"/>
        </pc:sldMkLst>
      </pc:sldChg>
      <pc:sldChg chg="del">
        <pc:chgData name="Sarah Gothard" userId="0e53f415fda5f162" providerId="LiveId" clId="{71973B4B-FB01-4FD7-95CE-2A5B22476F88}" dt="2022-04-28T18:35:47.299" v="3" actId="47"/>
        <pc:sldMkLst>
          <pc:docMk/>
          <pc:sldMk cId="3588574882" sldId="281"/>
        </pc:sldMkLst>
      </pc:sldChg>
      <pc:sldChg chg="del">
        <pc:chgData name="Sarah Gothard" userId="0e53f415fda5f162" providerId="LiveId" clId="{71973B4B-FB01-4FD7-95CE-2A5B22476F88}" dt="2022-04-28T18:35:47.299" v="3" actId="47"/>
        <pc:sldMkLst>
          <pc:docMk/>
          <pc:sldMk cId="564504146" sldId="282"/>
        </pc:sldMkLst>
      </pc:sldChg>
      <pc:sldChg chg="del">
        <pc:chgData name="Sarah Gothard" userId="0e53f415fda5f162" providerId="LiveId" clId="{71973B4B-FB01-4FD7-95CE-2A5B22476F88}" dt="2022-04-28T18:35:47.299" v="3" actId="47"/>
        <pc:sldMkLst>
          <pc:docMk/>
          <pc:sldMk cId="799542701" sldId="283"/>
        </pc:sldMkLst>
      </pc:sldChg>
      <pc:sldChg chg="del">
        <pc:chgData name="Sarah Gothard" userId="0e53f415fda5f162" providerId="LiveId" clId="{71973B4B-FB01-4FD7-95CE-2A5B22476F88}" dt="2022-04-28T18:35:47.299" v="3" actId="47"/>
        <pc:sldMkLst>
          <pc:docMk/>
          <pc:sldMk cId="1091949140" sldId="284"/>
        </pc:sldMkLst>
      </pc:sldChg>
      <pc:sldChg chg="del">
        <pc:chgData name="Sarah Gothard" userId="0e53f415fda5f162" providerId="LiveId" clId="{71973B4B-FB01-4FD7-95CE-2A5B22476F88}" dt="2022-04-28T18:35:47.299" v="3" actId="47"/>
        <pc:sldMkLst>
          <pc:docMk/>
          <pc:sldMk cId="4000621905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A7F7E-3E35-4584-8ACC-07E016FD1C66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84B2A-4DB2-4667-8E88-08E1FD032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2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84B2A-4DB2-4667-8E88-08E1FD032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0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6D62-C8B2-459E-B92C-3154CE372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92798-2E4D-4E96-8E1A-8116DAA1A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8802C-8456-4047-A191-008CC4742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1416-2A8B-42A7-AD23-272435B1128A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ACAE3-C0D2-47B3-AF5B-2AEC76CE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6BCB8-3ECF-4383-A6D0-F3E8E6A4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5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BE4D-4783-473A-85F3-7496C3C5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49638-F527-4DC8-8822-8E0796ECC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5C6C3-0914-4A1D-959A-57F8E3BF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FA8A-B07A-44F0-A48A-E3D6744C14D2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625E-633A-4B2E-9A36-99342A5F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A7D38-D51E-45D0-A19C-2F0B3196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0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26EDF-88E3-4CBC-9F46-2180CA80D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8DA41-86ED-43AA-9024-ED4273CAF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75F70-DC7A-4C24-BB15-F0E06C65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DA4E-1828-4A5C-9754-90374D7C01F3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F43FF-0865-4CDB-9490-350D34A57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3320C-1077-4664-ABCB-7D25D97C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6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3D12E-2847-41A2-9D21-37731557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586FB-4064-4432-B8EA-34C730551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D7810-B463-48CD-A259-51455977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C436-20AB-4E1D-9453-C291730EE63A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8510C-5413-42DF-8C2A-71168206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9DF3-B314-4A18-99CD-BB081D90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66FF-2A6A-4F0F-8C4B-C30608E2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83830-7008-461D-8ADE-0423FFA56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45208-6FF2-438A-A108-010F0B4F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C369-0FBF-4027-9EC4-7825414EA921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F6A63-4FBB-4427-8DF6-7E3D3BBE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ACBC-23DE-49E9-995F-67C40E2EE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6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2BF1F-49E2-4073-B7C6-B05E615B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5DA8E-3C93-432C-B9DA-2C9A04F2B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17AB7-4872-4030-8997-B58A88A3D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489B9-35EF-4F5D-98ED-CBADE96F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16D1-5516-4717-91A1-F6B358732009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18DF6-FEC0-46C3-9E8E-9DB000A3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1760A-1F11-4439-A07C-4CDE313C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A3D7-1C65-4D03-8388-E29AEB401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9C93E-85BB-42B4-A210-3425FE29A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ACA51-711A-4B3D-A3F2-B761782E4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8420F2-C661-42AF-B6FC-41E891BE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D47C70-11AE-48C2-A507-1054686115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254BB-FAAE-442F-ACD7-467DCE59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8B4E8-F3F7-44A1-BBFB-B278F9F0E9B5}" type="datetime1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664575-6C40-48B2-8460-8712B7389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11DED-D689-4FAF-A5EC-23384A08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E909-5608-4390-AF20-299C682F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4D466-678C-43BC-B89B-57AD17613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BB0D-7B3E-4D1A-85B1-B5A679FFACDC}" type="datetime1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5B212-7F07-46B1-925A-16DA64A5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75088-8DD7-43C1-AA5C-13353C7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9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02AAC-7655-4DEB-AAF7-0AB2E13B2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FF7C-DF6A-44A2-9404-D7C143C1E0C4}" type="datetime1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AE79A4-DD70-404F-B99C-B862E4A4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032F5-70C7-4C25-BBF4-3850A7B0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C67D-CA0E-4B5B-948E-FBC924959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B4B0B-1ABB-432C-AEFC-E3B3E1B91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78A6D-E09B-47AB-9FFB-862E7ABE6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D34D7-5344-41C5-B72F-67ED4441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1E7BD-B0CF-43FF-BC73-94F7F9543708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62FBB-E28D-42CD-B4A7-3B544F59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02530-55EC-4D57-86FC-9568C6339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5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5663-8C2D-4085-8FDD-5662143F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633EA-A9D8-4FB6-9D1E-BE8D4C5AF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1D2BF-B960-46AC-A48E-8EDB76C33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497C9-9A5C-4A19-A27A-05687C51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7A9E-B558-4198-B2BD-5098A6BD11EF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EA8B0-580F-43D4-A831-0CF1BB5F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2B626-2F17-4761-9682-00864F05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3D115-4A8E-4FE6-AB14-294B65AD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B10C1-4DEB-4AE4-9241-0AF840DC9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31172-7673-493E-817C-898A8A6874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68B05-A1D0-420D-8514-B0692E77D2C6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01D31-E52A-4033-82E2-D7A71AADB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FD705-72FC-46DA-A4EB-C81AD80D9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395CF-A685-4B99-81FF-2427CB05D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4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2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747B3A-F94F-4BDD-A10B-D5F53E757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624752"/>
            <a:ext cx="10905066" cy="160849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67F4C-154C-44A0-9C42-61157902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1933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CC357CB-B719-46F2-92A0-BADAB80E74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B3FCF-42C8-43DB-B9A3-1DE826C4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8705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31B85D-CA07-4AFB-BF77-3AD4ABAE1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11E9-5020-4938-9600-70477CAE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71402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9D70BB-B004-41BA-81BA-FE9860FA5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6ABEAC-2662-4964-9235-C88A41E1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05230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B84FD0-ABFF-4151-8DC9-D591DA8AF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124C6-66C1-47A1-AB6C-7D8309BE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654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3C1D71E8-7387-4430-B53C-082C1E6B1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E36F2-C927-4214-87FE-FE478588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8862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E45357E8-6D54-47EF-AF20-E0AA025B5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67CB4-0136-4728-933A-052AC76B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0655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F649BB9-4C38-4A75-A3A8-81CE28686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CB02F-0ABA-4212-B275-96F1B798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3733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AF18F4-B001-4467-A90B-A9D420739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19D7E-FED1-4AE8-8E1E-587F8C75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7346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57C1D3F7-E72A-4D7A-A640-8BCED0728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48209"/>
            <a:ext cx="10905066" cy="55615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486B60-7185-4EE0-9C28-ED1EDC24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5426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AAEAA0-2121-4C2E-A4F0-D79747AAA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0A4B83-6E85-4F8B-AC75-0C84D9F6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4357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E3604B-C1CB-4750-ACA8-9649D4ECE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36704-A52F-4702-9287-3B39D322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11074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91ECDA9-09A0-4CD6-B5D6-B55836B76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61839"/>
            <a:ext cx="10905066" cy="55343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00AE8-AFF9-428F-8524-63C2D7DCF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35618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25</cp:revision>
  <dcterms:created xsi:type="dcterms:W3CDTF">2020-12-27T20:40:58Z</dcterms:created>
  <dcterms:modified xsi:type="dcterms:W3CDTF">2022-04-28T18:56:29Z</dcterms:modified>
</cp:coreProperties>
</file>