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060B1CFA-8237-4C6B-92AF-0CF9C22F4EC4}"/>
    <pc:docChg chg="undo custSel addSld delSld modSld">
      <pc:chgData name="Sarah Gothard" userId="0e53f415fda5f162" providerId="LiveId" clId="{060B1CFA-8237-4C6B-92AF-0CF9C22F4EC4}" dt="2022-03-26T18:16:07.085" v="39" actId="26606"/>
      <pc:docMkLst>
        <pc:docMk/>
      </pc:docMkLst>
      <pc:sldChg chg="addSp delSp modSp mod">
        <pc:chgData name="Sarah Gothard" userId="0e53f415fda5f162" providerId="LiveId" clId="{060B1CFA-8237-4C6B-92AF-0CF9C22F4EC4}" dt="2022-03-26T18:00:11.026" v="2" actId="26606"/>
        <pc:sldMkLst>
          <pc:docMk/>
          <pc:sldMk cId="4119332043" sldId="256"/>
        </pc:sldMkLst>
        <pc:spChg chg="ord">
          <ac:chgData name="Sarah Gothard" userId="0e53f415fda5f162" providerId="LiveId" clId="{060B1CFA-8237-4C6B-92AF-0CF9C22F4EC4}" dt="2022-03-26T18:00:11.026" v="2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060B1CFA-8237-4C6B-92AF-0CF9C22F4EC4}" dt="2022-03-26T18:00:11.026" v="2" actId="26606"/>
          <ac:spMkLst>
            <pc:docMk/>
            <pc:sldMk cId="4119332043" sldId="256"/>
            <ac:spMk id="58" creationId="{32BC26D8-82FB-445E-AA49-62A77D7C1EE0}"/>
          </ac:spMkLst>
        </pc:spChg>
        <pc:spChg chg="del">
          <ac:chgData name="Sarah Gothard" userId="0e53f415fda5f162" providerId="LiveId" clId="{060B1CFA-8237-4C6B-92AF-0CF9C22F4EC4}" dt="2022-03-26T18:00:11.026" v="2" actId="26606"/>
          <ac:spMkLst>
            <pc:docMk/>
            <pc:sldMk cId="4119332043" sldId="256"/>
            <ac:spMk id="60" creationId="{CB44330D-EA18-4254-AA95-EB49948539B8}"/>
          </ac:spMkLst>
        </pc:spChg>
        <pc:spChg chg="add">
          <ac:chgData name="Sarah Gothard" userId="0e53f415fda5f162" providerId="LiveId" clId="{060B1CFA-8237-4C6B-92AF-0CF9C22F4EC4}" dt="2022-03-26T18:00:11.026" v="2" actId="26606"/>
          <ac:spMkLst>
            <pc:docMk/>
            <pc:sldMk cId="4119332043" sldId="256"/>
            <ac:spMk id="65" creationId="{32BC26D8-82FB-445E-AA49-62A77D7C1EE0}"/>
          </ac:spMkLst>
        </pc:spChg>
        <pc:spChg chg="add">
          <ac:chgData name="Sarah Gothard" userId="0e53f415fda5f162" providerId="LiveId" clId="{060B1CFA-8237-4C6B-92AF-0CF9C22F4EC4}" dt="2022-03-26T18:00:11.026" v="2" actId="26606"/>
          <ac:spMkLst>
            <pc:docMk/>
            <pc:sldMk cId="4119332043" sldId="256"/>
            <ac:spMk id="67" creationId="{CB44330D-EA18-4254-AA95-EB49948539B8}"/>
          </ac:spMkLst>
        </pc:spChg>
        <pc:picChg chg="del">
          <ac:chgData name="Sarah Gothard" userId="0e53f415fda5f162" providerId="LiveId" clId="{060B1CFA-8237-4C6B-92AF-0CF9C22F4EC4}" dt="2022-03-26T18:00:09.447" v="0" actId="478"/>
          <ac:picMkLst>
            <pc:docMk/>
            <pc:sldMk cId="4119332043" sldId="256"/>
            <ac:picMk id="4" creationId="{D49EDBA9-51F8-44C0-BBBF-10013AC149EB}"/>
          </ac:picMkLst>
        </pc:picChg>
        <pc:picChg chg="add mod">
          <ac:chgData name="Sarah Gothard" userId="0e53f415fda5f162" providerId="LiveId" clId="{060B1CFA-8237-4C6B-92AF-0CF9C22F4EC4}" dt="2022-03-26T18:00:11.026" v="2" actId="26606"/>
          <ac:picMkLst>
            <pc:docMk/>
            <pc:sldMk cId="4119332043" sldId="256"/>
            <ac:picMk id="7" creationId="{7E25A1B0-39DD-4867-9B5A-CB441168EF8D}"/>
          </ac:picMkLst>
        </pc:picChg>
      </pc:sldChg>
      <pc:sldChg chg="addSp delSp modSp mod">
        <pc:chgData name="Sarah Gothard" userId="0e53f415fda5f162" providerId="LiveId" clId="{060B1CFA-8237-4C6B-92AF-0CF9C22F4EC4}" dt="2022-03-26T18:09:41.236" v="5" actId="26606"/>
        <pc:sldMkLst>
          <pc:docMk/>
          <pc:sldMk cId="1873351668" sldId="261"/>
        </pc:sldMkLst>
        <pc:spChg chg="ord">
          <ac:chgData name="Sarah Gothard" userId="0e53f415fda5f162" providerId="LiveId" clId="{060B1CFA-8237-4C6B-92AF-0CF9C22F4EC4}" dt="2022-03-26T18:09:41.236" v="5" actId="26606"/>
          <ac:spMkLst>
            <pc:docMk/>
            <pc:sldMk cId="1873351668" sldId="261"/>
            <ac:spMk id="6" creationId="{968A1BD1-AC86-463F-97D0-B384C23BCD3E}"/>
          </ac:spMkLst>
        </pc:spChg>
        <pc:spChg chg="del">
          <ac:chgData name="Sarah Gothard" userId="0e53f415fda5f162" providerId="LiveId" clId="{060B1CFA-8237-4C6B-92AF-0CF9C22F4EC4}" dt="2022-03-26T18:09:41.236" v="5" actId="26606"/>
          <ac:spMkLst>
            <pc:docMk/>
            <pc:sldMk cId="1873351668" sldId="261"/>
            <ac:spMk id="49" creationId="{32BC26D8-82FB-445E-AA49-62A77D7C1EE0}"/>
          </ac:spMkLst>
        </pc:spChg>
        <pc:spChg chg="del">
          <ac:chgData name="Sarah Gothard" userId="0e53f415fda5f162" providerId="LiveId" clId="{060B1CFA-8237-4C6B-92AF-0CF9C22F4EC4}" dt="2022-03-26T18:09:41.236" v="5" actId="26606"/>
          <ac:spMkLst>
            <pc:docMk/>
            <pc:sldMk cId="1873351668" sldId="261"/>
            <ac:spMk id="50" creationId="{CB44330D-EA18-4254-AA95-EB49948539B8}"/>
          </ac:spMkLst>
        </pc:spChg>
        <pc:spChg chg="add">
          <ac:chgData name="Sarah Gothard" userId="0e53f415fda5f162" providerId="LiveId" clId="{060B1CFA-8237-4C6B-92AF-0CF9C22F4EC4}" dt="2022-03-26T18:09:41.236" v="5" actId="26606"/>
          <ac:spMkLst>
            <pc:docMk/>
            <pc:sldMk cId="1873351668" sldId="261"/>
            <ac:spMk id="55" creationId="{32BC26D8-82FB-445E-AA49-62A77D7C1EE0}"/>
          </ac:spMkLst>
        </pc:spChg>
        <pc:spChg chg="add">
          <ac:chgData name="Sarah Gothard" userId="0e53f415fda5f162" providerId="LiveId" clId="{060B1CFA-8237-4C6B-92AF-0CF9C22F4EC4}" dt="2022-03-26T18:09:41.236" v="5" actId="26606"/>
          <ac:spMkLst>
            <pc:docMk/>
            <pc:sldMk cId="1873351668" sldId="261"/>
            <ac:spMk id="57" creationId="{CB44330D-EA18-4254-AA95-EB49948539B8}"/>
          </ac:spMkLst>
        </pc:spChg>
        <pc:picChg chg="add mod">
          <ac:chgData name="Sarah Gothard" userId="0e53f415fda5f162" providerId="LiveId" clId="{060B1CFA-8237-4C6B-92AF-0CF9C22F4EC4}" dt="2022-03-26T18:09:41.236" v="5" actId="26606"/>
          <ac:picMkLst>
            <pc:docMk/>
            <pc:sldMk cId="1873351668" sldId="261"/>
            <ac:picMk id="3" creationId="{23AA2DC6-6572-4DE4-B74C-2D8F644895F2}"/>
          </ac:picMkLst>
        </pc:picChg>
        <pc:picChg chg="del">
          <ac:chgData name="Sarah Gothard" userId="0e53f415fda5f162" providerId="LiveId" clId="{060B1CFA-8237-4C6B-92AF-0CF9C22F4EC4}" dt="2022-03-26T18:09:39.145" v="3" actId="478"/>
          <ac:picMkLst>
            <pc:docMk/>
            <pc:sldMk cId="1873351668" sldId="261"/>
            <ac:picMk id="7" creationId="{3B74989A-E868-452F-8187-81D4227B1310}"/>
          </ac:picMkLst>
        </pc:picChg>
      </pc:sldChg>
      <pc:sldChg chg="del">
        <pc:chgData name="Sarah Gothard" userId="0e53f415fda5f162" providerId="LiveId" clId="{060B1CFA-8237-4C6B-92AF-0CF9C22F4EC4}" dt="2022-03-26T18:09:43.848" v="6" actId="47"/>
        <pc:sldMkLst>
          <pc:docMk/>
          <pc:sldMk cId="358152551" sldId="262"/>
        </pc:sldMkLst>
      </pc:sldChg>
      <pc:sldChg chg="addSp delSp modSp new mod setBg">
        <pc:chgData name="Sarah Gothard" userId="0e53f415fda5f162" providerId="LiveId" clId="{060B1CFA-8237-4C6B-92AF-0CF9C22F4EC4}" dt="2022-03-26T18:11:31.619" v="15" actId="27614"/>
        <pc:sldMkLst>
          <pc:docMk/>
          <pc:sldMk cId="4045025780" sldId="262"/>
        </pc:sldMkLst>
        <pc:spChg chg="del">
          <ac:chgData name="Sarah Gothard" userId="0e53f415fda5f162" providerId="LiveId" clId="{060B1CFA-8237-4C6B-92AF-0CF9C22F4EC4}" dt="2022-03-26T18:11:23.686" v="13" actId="26606"/>
          <ac:spMkLst>
            <pc:docMk/>
            <pc:sldMk cId="4045025780" sldId="262"/>
            <ac:spMk id="2" creationId="{CAE7763F-B846-44A6-8CF2-91F8F0217F66}"/>
          </ac:spMkLst>
        </pc:spChg>
        <pc:spChg chg="del">
          <ac:chgData name="Sarah Gothard" userId="0e53f415fda5f162" providerId="LiveId" clId="{060B1CFA-8237-4C6B-92AF-0CF9C22F4EC4}" dt="2022-03-26T18:11:23.686" v="13" actId="26606"/>
          <ac:spMkLst>
            <pc:docMk/>
            <pc:sldMk cId="4045025780" sldId="262"/>
            <ac:spMk id="3" creationId="{DFBCB8D6-ACD6-4436-9D8C-989C653B5C59}"/>
          </ac:spMkLst>
        </pc:spChg>
        <pc:spChg chg="mod ord">
          <ac:chgData name="Sarah Gothard" userId="0e53f415fda5f162" providerId="LiveId" clId="{060B1CFA-8237-4C6B-92AF-0CF9C22F4EC4}" dt="2022-03-26T18:11:23.686" v="13" actId="26606"/>
          <ac:spMkLst>
            <pc:docMk/>
            <pc:sldMk cId="4045025780" sldId="262"/>
            <ac:spMk id="4" creationId="{46ED130A-DBB4-4F03-B276-383D7F13D580}"/>
          </ac:spMkLst>
        </pc:spChg>
        <pc:spChg chg="add">
          <ac:chgData name="Sarah Gothard" userId="0e53f415fda5f162" providerId="LiveId" clId="{060B1CFA-8237-4C6B-92AF-0CF9C22F4EC4}" dt="2022-03-26T18:11:23.686" v="13" actId="26606"/>
          <ac:spMkLst>
            <pc:docMk/>
            <pc:sldMk cId="4045025780" sldId="262"/>
            <ac:spMk id="15" creationId="{32BC26D8-82FB-445E-AA49-62A77D7C1EE0}"/>
          </ac:spMkLst>
        </pc:spChg>
        <pc:spChg chg="add">
          <ac:chgData name="Sarah Gothard" userId="0e53f415fda5f162" providerId="LiveId" clId="{060B1CFA-8237-4C6B-92AF-0CF9C22F4EC4}" dt="2022-03-26T18:11:23.686" v="13" actId="26606"/>
          <ac:spMkLst>
            <pc:docMk/>
            <pc:sldMk cId="4045025780" sldId="262"/>
            <ac:spMk id="17" creationId="{CB44330D-EA18-4254-AA95-EB49948539B8}"/>
          </ac:spMkLst>
        </pc:spChg>
        <pc:picChg chg="add del">
          <ac:chgData name="Sarah Gothard" userId="0e53f415fda5f162" providerId="LiveId" clId="{060B1CFA-8237-4C6B-92AF-0CF9C22F4EC4}" dt="2022-03-26T18:10:43.394" v="9" actId="22"/>
          <ac:picMkLst>
            <pc:docMk/>
            <pc:sldMk cId="4045025780" sldId="262"/>
            <ac:picMk id="6" creationId="{90F3803F-8680-483C-8A77-44358453E9A4}"/>
          </ac:picMkLst>
        </pc:picChg>
        <pc:picChg chg="add del">
          <ac:chgData name="Sarah Gothard" userId="0e53f415fda5f162" providerId="LiveId" clId="{060B1CFA-8237-4C6B-92AF-0CF9C22F4EC4}" dt="2022-03-26T18:11:11.535" v="11" actId="22"/>
          <ac:picMkLst>
            <pc:docMk/>
            <pc:sldMk cId="4045025780" sldId="262"/>
            <ac:picMk id="8" creationId="{5C51ED8F-F5FE-4FF1-B551-D76D74568429}"/>
          </ac:picMkLst>
        </pc:picChg>
        <pc:picChg chg="add mod">
          <ac:chgData name="Sarah Gothard" userId="0e53f415fda5f162" providerId="LiveId" clId="{060B1CFA-8237-4C6B-92AF-0CF9C22F4EC4}" dt="2022-03-26T18:11:31.619" v="15" actId="27614"/>
          <ac:picMkLst>
            <pc:docMk/>
            <pc:sldMk cId="4045025780" sldId="262"/>
            <ac:picMk id="10" creationId="{81EA51CB-0B68-44C0-B51D-9E0CDD8FD088}"/>
          </ac:picMkLst>
        </pc:picChg>
      </pc:sldChg>
      <pc:sldChg chg="addSp delSp modSp new mod setBg">
        <pc:chgData name="Sarah Gothard" userId="0e53f415fda5f162" providerId="LiveId" clId="{060B1CFA-8237-4C6B-92AF-0CF9C22F4EC4}" dt="2022-03-26T18:12:05.331" v="19" actId="27614"/>
        <pc:sldMkLst>
          <pc:docMk/>
          <pc:sldMk cId="1526640025" sldId="263"/>
        </pc:sldMkLst>
        <pc:spChg chg="del">
          <ac:chgData name="Sarah Gothard" userId="0e53f415fda5f162" providerId="LiveId" clId="{060B1CFA-8237-4C6B-92AF-0CF9C22F4EC4}" dt="2022-03-26T18:11:34.465" v="17" actId="26606"/>
          <ac:spMkLst>
            <pc:docMk/>
            <pc:sldMk cId="1526640025" sldId="263"/>
            <ac:spMk id="2" creationId="{6A2058F3-6D8B-4098-8112-FD62A56E5F02}"/>
          </ac:spMkLst>
        </pc:spChg>
        <pc:spChg chg="del">
          <ac:chgData name="Sarah Gothard" userId="0e53f415fda5f162" providerId="LiveId" clId="{060B1CFA-8237-4C6B-92AF-0CF9C22F4EC4}" dt="2022-03-26T18:11:34.465" v="17" actId="26606"/>
          <ac:spMkLst>
            <pc:docMk/>
            <pc:sldMk cId="1526640025" sldId="263"/>
            <ac:spMk id="3" creationId="{33A5D0D8-43F4-4AE6-BB1D-38409CE7E27C}"/>
          </ac:spMkLst>
        </pc:spChg>
        <pc:spChg chg="mod ord">
          <ac:chgData name="Sarah Gothard" userId="0e53f415fda5f162" providerId="LiveId" clId="{060B1CFA-8237-4C6B-92AF-0CF9C22F4EC4}" dt="2022-03-26T18:11:34.465" v="17" actId="26606"/>
          <ac:spMkLst>
            <pc:docMk/>
            <pc:sldMk cId="1526640025" sldId="263"/>
            <ac:spMk id="4" creationId="{C43116DC-DB0D-46D6-BC22-9B0FA90AFE51}"/>
          </ac:spMkLst>
        </pc:spChg>
        <pc:spChg chg="add">
          <ac:chgData name="Sarah Gothard" userId="0e53f415fda5f162" providerId="LiveId" clId="{060B1CFA-8237-4C6B-92AF-0CF9C22F4EC4}" dt="2022-03-26T18:11:34.465" v="17" actId="26606"/>
          <ac:spMkLst>
            <pc:docMk/>
            <pc:sldMk cId="1526640025" sldId="263"/>
            <ac:spMk id="11" creationId="{32BC26D8-82FB-445E-AA49-62A77D7C1EE0}"/>
          </ac:spMkLst>
        </pc:spChg>
        <pc:spChg chg="add">
          <ac:chgData name="Sarah Gothard" userId="0e53f415fda5f162" providerId="LiveId" clId="{060B1CFA-8237-4C6B-92AF-0CF9C22F4EC4}" dt="2022-03-26T18:11:34.465" v="17" actId="26606"/>
          <ac:spMkLst>
            <pc:docMk/>
            <pc:sldMk cId="1526640025" sldId="263"/>
            <ac:spMk id="13" creationId="{CB44330D-EA18-4254-AA95-EB49948539B8}"/>
          </ac:spMkLst>
        </pc:spChg>
        <pc:picChg chg="add mod">
          <ac:chgData name="Sarah Gothard" userId="0e53f415fda5f162" providerId="LiveId" clId="{060B1CFA-8237-4C6B-92AF-0CF9C22F4EC4}" dt="2022-03-26T18:12:05.331" v="19" actId="27614"/>
          <ac:picMkLst>
            <pc:docMk/>
            <pc:sldMk cId="1526640025" sldId="263"/>
            <ac:picMk id="6" creationId="{DF66B9F0-9817-4712-91AC-3C2F09D3F650}"/>
          </ac:picMkLst>
        </pc:picChg>
      </pc:sldChg>
      <pc:sldChg chg="del">
        <pc:chgData name="Sarah Gothard" userId="0e53f415fda5f162" providerId="LiveId" clId="{060B1CFA-8237-4C6B-92AF-0CF9C22F4EC4}" dt="2022-03-26T18:09:43.848" v="6" actId="47"/>
        <pc:sldMkLst>
          <pc:docMk/>
          <pc:sldMk cId="3967262978" sldId="263"/>
        </pc:sldMkLst>
      </pc:sldChg>
      <pc:sldChg chg="del">
        <pc:chgData name="Sarah Gothard" userId="0e53f415fda5f162" providerId="LiveId" clId="{060B1CFA-8237-4C6B-92AF-0CF9C22F4EC4}" dt="2022-03-26T18:09:43.848" v="6" actId="47"/>
        <pc:sldMkLst>
          <pc:docMk/>
          <pc:sldMk cId="3041570576" sldId="264"/>
        </pc:sldMkLst>
      </pc:sldChg>
      <pc:sldChg chg="addSp delSp modSp new mod setBg">
        <pc:chgData name="Sarah Gothard" userId="0e53f415fda5f162" providerId="LiveId" clId="{060B1CFA-8237-4C6B-92AF-0CF9C22F4EC4}" dt="2022-03-26T18:12:44.779" v="23" actId="27614"/>
        <pc:sldMkLst>
          <pc:docMk/>
          <pc:sldMk cId="3635511562" sldId="264"/>
        </pc:sldMkLst>
        <pc:spChg chg="del">
          <ac:chgData name="Sarah Gothard" userId="0e53f415fda5f162" providerId="LiveId" clId="{060B1CFA-8237-4C6B-92AF-0CF9C22F4EC4}" dt="2022-03-26T18:12:07.845" v="21" actId="26606"/>
          <ac:spMkLst>
            <pc:docMk/>
            <pc:sldMk cId="3635511562" sldId="264"/>
            <ac:spMk id="2" creationId="{B449003B-D064-4D65-946E-48F7C3A78B1A}"/>
          </ac:spMkLst>
        </pc:spChg>
        <pc:spChg chg="del">
          <ac:chgData name="Sarah Gothard" userId="0e53f415fda5f162" providerId="LiveId" clId="{060B1CFA-8237-4C6B-92AF-0CF9C22F4EC4}" dt="2022-03-26T18:12:07.845" v="21" actId="26606"/>
          <ac:spMkLst>
            <pc:docMk/>
            <pc:sldMk cId="3635511562" sldId="264"/>
            <ac:spMk id="3" creationId="{6C416587-DFB1-4A42-B6DD-C8ECC3087ADF}"/>
          </ac:spMkLst>
        </pc:spChg>
        <pc:spChg chg="mod ord">
          <ac:chgData name="Sarah Gothard" userId="0e53f415fda5f162" providerId="LiveId" clId="{060B1CFA-8237-4C6B-92AF-0CF9C22F4EC4}" dt="2022-03-26T18:12:07.845" v="21" actId="26606"/>
          <ac:spMkLst>
            <pc:docMk/>
            <pc:sldMk cId="3635511562" sldId="264"/>
            <ac:spMk id="4" creationId="{DC9BC7E3-2AFB-4D03-B79A-06C059EAB2F7}"/>
          </ac:spMkLst>
        </pc:spChg>
        <pc:spChg chg="add">
          <ac:chgData name="Sarah Gothard" userId="0e53f415fda5f162" providerId="LiveId" clId="{060B1CFA-8237-4C6B-92AF-0CF9C22F4EC4}" dt="2022-03-26T18:12:07.845" v="21" actId="26606"/>
          <ac:spMkLst>
            <pc:docMk/>
            <pc:sldMk cId="3635511562" sldId="264"/>
            <ac:spMk id="11" creationId="{32BC26D8-82FB-445E-AA49-62A77D7C1EE0}"/>
          </ac:spMkLst>
        </pc:spChg>
        <pc:spChg chg="add">
          <ac:chgData name="Sarah Gothard" userId="0e53f415fda5f162" providerId="LiveId" clId="{060B1CFA-8237-4C6B-92AF-0CF9C22F4EC4}" dt="2022-03-26T18:12:07.845" v="21" actId="26606"/>
          <ac:spMkLst>
            <pc:docMk/>
            <pc:sldMk cId="3635511562" sldId="264"/>
            <ac:spMk id="13" creationId="{CB44330D-EA18-4254-AA95-EB49948539B8}"/>
          </ac:spMkLst>
        </pc:spChg>
        <pc:picChg chg="add mod">
          <ac:chgData name="Sarah Gothard" userId="0e53f415fda5f162" providerId="LiveId" clId="{060B1CFA-8237-4C6B-92AF-0CF9C22F4EC4}" dt="2022-03-26T18:12:44.779" v="23" actId="27614"/>
          <ac:picMkLst>
            <pc:docMk/>
            <pc:sldMk cId="3635511562" sldId="264"/>
            <ac:picMk id="6" creationId="{1359814C-626A-43FC-8A7C-3E73EB02D762}"/>
          </ac:picMkLst>
        </pc:picChg>
      </pc:sldChg>
      <pc:sldChg chg="addSp delSp modSp new mod setBg">
        <pc:chgData name="Sarah Gothard" userId="0e53f415fda5f162" providerId="LiveId" clId="{060B1CFA-8237-4C6B-92AF-0CF9C22F4EC4}" dt="2022-03-26T18:12:47.175" v="25" actId="26606"/>
        <pc:sldMkLst>
          <pc:docMk/>
          <pc:sldMk cId="3556317742" sldId="265"/>
        </pc:sldMkLst>
        <pc:spChg chg="del">
          <ac:chgData name="Sarah Gothard" userId="0e53f415fda5f162" providerId="LiveId" clId="{060B1CFA-8237-4C6B-92AF-0CF9C22F4EC4}" dt="2022-03-26T18:12:47.175" v="25" actId="26606"/>
          <ac:spMkLst>
            <pc:docMk/>
            <pc:sldMk cId="3556317742" sldId="265"/>
            <ac:spMk id="2" creationId="{519D9846-FA13-4DA0-BEA1-AA69EF0A317B}"/>
          </ac:spMkLst>
        </pc:spChg>
        <pc:spChg chg="del">
          <ac:chgData name="Sarah Gothard" userId="0e53f415fda5f162" providerId="LiveId" clId="{060B1CFA-8237-4C6B-92AF-0CF9C22F4EC4}" dt="2022-03-26T18:12:47.175" v="25" actId="26606"/>
          <ac:spMkLst>
            <pc:docMk/>
            <pc:sldMk cId="3556317742" sldId="265"/>
            <ac:spMk id="3" creationId="{807F2C68-8677-4879-B993-A36AABBEC2AD}"/>
          </ac:spMkLst>
        </pc:spChg>
        <pc:spChg chg="mod ord">
          <ac:chgData name="Sarah Gothard" userId="0e53f415fda5f162" providerId="LiveId" clId="{060B1CFA-8237-4C6B-92AF-0CF9C22F4EC4}" dt="2022-03-26T18:12:47.175" v="25" actId="26606"/>
          <ac:spMkLst>
            <pc:docMk/>
            <pc:sldMk cId="3556317742" sldId="265"/>
            <ac:spMk id="4" creationId="{E6557804-ABAE-448E-B690-3E0F94649466}"/>
          </ac:spMkLst>
        </pc:spChg>
        <pc:spChg chg="add">
          <ac:chgData name="Sarah Gothard" userId="0e53f415fda5f162" providerId="LiveId" clId="{060B1CFA-8237-4C6B-92AF-0CF9C22F4EC4}" dt="2022-03-26T18:12:47.175" v="25" actId="26606"/>
          <ac:spMkLst>
            <pc:docMk/>
            <pc:sldMk cId="3556317742" sldId="265"/>
            <ac:spMk id="11" creationId="{32BC26D8-82FB-445E-AA49-62A77D7C1EE0}"/>
          </ac:spMkLst>
        </pc:spChg>
        <pc:spChg chg="add">
          <ac:chgData name="Sarah Gothard" userId="0e53f415fda5f162" providerId="LiveId" clId="{060B1CFA-8237-4C6B-92AF-0CF9C22F4EC4}" dt="2022-03-26T18:12:47.175" v="25" actId="26606"/>
          <ac:spMkLst>
            <pc:docMk/>
            <pc:sldMk cId="3556317742" sldId="265"/>
            <ac:spMk id="13" creationId="{CB44330D-EA18-4254-AA95-EB49948539B8}"/>
          </ac:spMkLst>
        </pc:spChg>
        <pc:picChg chg="add mod">
          <ac:chgData name="Sarah Gothard" userId="0e53f415fda5f162" providerId="LiveId" clId="{060B1CFA-8237-4C6B-92AF-0CF9C22F4EC4}" dt="2022-03-26T18:12:47.175" v="25" actId="26606"/>
          <ac:picMkLst>
            <pc:docMk/>
            <pc:sldMk cId="3556317742" sldId="265"/>
            <ac:picMk id="6" creationId="{13C2400A-5633-4C7F-9A27-BBFD9E0BFD16}"/>
          </ac:picMkLst>
        </pc:picChg>
      </pc:sldChg>
      <pc:sldChg chg="del">
        <pc:chgData name="Sarah Gothard" userId="0e53f415fda5f162" providerId="LiveId" clId="{060B1CFA-8237-4C6B-92AF-0CF9C22F4EC4}" dt="2022-03-26T18:09:43.848" v="6" actId="47"/>
        <pc:sldMkLst>
          <pc:docMk/>
          <pc:sldMk cId="3821796218" sldId="265"/>
        </pc:sldMkLst>
      </pc:sldChg>
      <pc:sldChg chg="addSp delSp modSp new mod setBg">
        <pc:chgData name="Sarah Gothard" userId="0e53f415fda5f162" providerId="LiveId" clId="{060B1CFA-8237-4C6B-92AF-0CF9C22F4EC4}" dt="2022-03-26T18:14:35.880" v="30" actId="27614"/>
        <pc:sldMkLst>
          <pc:docMk/>
          <pc:sldMk cId="2919867775" sldId="266"/>
        </pc:sldMkLst>
        <pc:spChg chg="del">
          <ac:chgData name="Sarah Gothard" userId="0e53f415fda5f162" providerId="LiveId" clId="{060B1CFA-8237-4C6B-92AF-0CF9C22F4EC4}" dt="2022-03-26T18:13:41.478" v="28" actId="26606"/>
          <ac:spMkLst>
            <pc:docMk/>
            <pc:sldMk cId="2919867775" sldId="266"/>
            <ac:spMk id="2" creationId="{08130F3A-3215-442C-A388-BDD645261C0B}"/>
          </ac:spMkLst>
        </pc:spChg>
        <pc:spChg chg="del">
          <ac:chgData name="Sarah Gothard" userId="0e53f415fda5f162" providerId="LiveId" clId="{060B1CFA-8237-4C6B-92AF-0CF9C22F4EC4}" dt="2022-03-26T18:13:41.478" v="28" actId="26606"/>
          <ac:spMkLst>
            <pc:docMk/>
            <pc:sldMk cId="2919867775" sldId="266"/>
            <ac:spMk id="3" creationId="{6A298C78-1C6E-4E90-957E-E11EE4C92AFC}"/>
          </ac:spMkLst>
        </pc:spChg>
        <pc:spChg chg="mod ord">
          <ac:chgData name="Sarah Gothard" userId="0e53f415fda5f162" providerId="LiveId" clId="{060B1CFA-8237-4C6B-92AF-0CF9C22F4EC4}" dt="2022-03-26T18:13:41.478" v="28" actId="26606"/>
          <ac:spMkLst>
            <pc:docMk/>
            <pc:sldMk cId="2919867775" sldId="266"/>
            <ac:spMk id="4" creationId="{11A646DF-593B-4B6C-A5F5-1BF2357C6FAA}"/>
          </ac:spMkLst>
        </pc:spChg>
        <pc:spChg chg="add">
          <ac:chgData name="Sarah Gothard" userId="0e53f415fda5f162" providerId="LiveId" clId="{060B1CFA-8237-4C6B-92AF-0CF9C22F4EC4}" dt="2022-03-26T18:13:41.478" v="28" actId="26606"/>
          <ac:spMkLst>
            <pc:docMk/>
            <pc:sldMk cId="2919867775" sldId="266"/>
            <ac:spMk id="11" creationId="{32BC26D8-82FB-445E-AA49-62A77D7C1EE0}"/>
          </ac:spMkLst>
        </pc:spChg>
        <pc:spChg chg="add">
          <ac:chgData name="Sarah Gothard" userId="0e53f415fda5f162" providerId="LiveId" clId="{060B1CFA-8237-4C6B-92AF-0CF9C22F4EC4}" dt="2022-03-26T18:13:41.478" v="28" actId="26606"/>
          <ac:spMkLst>
            <pc:docMk/>
            <pc:sldMk cId="2919867775" sldId="266"/>
            <ac:spMk id="13" creationId="{CB44330D-EA18-4254-AA95-EB49948539B8}"/>
          </ac:spMkLst>
        </pc:spChg>
        <pc:picChg chg="add mod">
          <ac:chgData name="Sarah Gothard" userId="0e53f415fda5f162" providerId="LiveId" clId="{060B1CFA-8237-4C6B-92AF-0CF9C22F4EC4}" dt="2022-03-26T18:14:35.880" v="30" actId="27614"/>
          <ac:picMkLst>
            <pc:docMk/>
            <pc:sldMk cId="2919867775" sldId="266"/>
            <ac:picMk id="6" creationId="{652CDB40-1C3A-4134-A842-C4A280A9D2FA}"/>
          </ac:picMkLst>
        </pc:picChg>
      </pc:sldChg>
      <pc:sldChg chg="del">
        <pc:chgData name="Sarah Gothard" userId="0e53f415fda5f162" providerId="LiveId" clId="{060B1CFA-8237-4C6B-92AF-0CF9C22F4EC4}" dt="2022-03-26T18:09:43.848" v="6" actId="47"/>
        <pc:sldMkLst>
          <pc:docMk/>
          <pc:sldMk cId="3293901493" sldId="266"/>
        </pc:sldMkLst>
      </pc:sldChg>
      <pc:sldChg chg="del">
        <pc:chgData name="Sarah Gothard" userId="0e53f415fda5f162" providerId="LiveId" clId="{060B1CFA-8237-4C6B-92AF-0CF9C22F4EC4}" dt="2022-03-26T18:09:43.848" v="6" actId="47"/>
        <pc:sldMkLst>
          <pc:docMk/>
          <pc:sldMk cId="654583595" sldId="267"/>
        </pc:sldMkLst>
      </pc:sldChg>
      <pc:sldChg chg="addSp delSp modSp new mod setBg">
        <pc:chgData name="Sarah Gothard" userId="0e53f415fda5f162" providerId="LiveId" clId="{060B1CFA-8237-4C6B-92AF-0CF9C22F4EC4}" dt="2022-03-26T18:14:38.845" v="32" actId="26606"/>
        <pc:sldMkLst>
          <pc:docMk/>
          <pc:sldMk cId="1094368189" sldId="267"/>
        </pc:sldMkLst>
        <pc:spChg chg="del">
          <ac:chgData name="Sarah Gothard" userId="0e53f415fda5f162" providerId="LiveId" clId="{060B1CFA-8237-4C6B-92AF-0CF9C22F4EC4}" dt="2022-03-26T18:14:38.845" v="32" actId="26606"/>
          <ac:spMkLst>
            <pc:docMk/>
            <pc:sldMk cId="1094368189" sldId="267"/>
            <ac:spMk id="2" creationId="{5A297F1D-6955-4AF4-81CC-3B0023F88548}"/>
          </ac:spMkLst>
        </pc:spChg>
        <pc:spChg chg="del">
          <ac:chgData name="Sarah Gothard" userId="0e53f415fda5f162" providerId="LiveId" clId="{060B1CFA-8237-4C6B-92AF-0CF9C22F4EC4}" dt="2022-03-26T18:14:38.845" v="32" actId="26606"/>
          <ac:spMkLst>
            <pc:docMk/>
            <pc:sldMk cId="1094368189" sldId="267"/>
            <ac:spMk id="3" creationId="{1A5954F3-8397-4D8C-A8B8-F33D949C8DAE}"/>
          </ac:spMkLst>
        </pc:spChg>
        <pc:spChg chg="mod ord">
          <ac:chgData name="Sarah Gothard" userId="0e53f415fda5f162" providerId="LiveId" clId="{060B1CFA-8237-4C6B-92AF-0CF9C22F4EC4}" dt="2022-03-26T18:14:38.845" v="32" actId="26606"/>
          <ac:spMkLst>
            <pc:docMk/>
            <pc:sldMk cId="1094368189" sldId="267"/>
            <ac:spMk id="4" creationId="{E18969CF-4C07-4912-8E98-FBE5F5947C4D}"/>
          </ac:spMkLst>
        </pc:spChg>
        <pc:spChg chg="add">
          <ac:chgData name="Sarah Gothard" userId="0e53f415fda5f162" providerId="LiveId" clId="{060B1CFA-8237-4C6B-92AF-0CF9C22F4EC4}" dt="2022-03-26T18:14:38.845" v="32" actId="26606"/>
          <ac:spMkLst>
            <pc:docMk/>
            <pc:sldMk cId="1094368189" sldId="267"/>
            <ac:spMk id="11" creationId="{32BC26D8-82FB-445E-AA49-62A77D7C1EE0}"/>
          </ac:spMkLst>
        </pc:spChg>
        <pc:spChg chg="add">
          <ac:chgData name="Sarah Gothard" userId="0e53f415fda5f162" providerId="LiveId" clId="{060B1CFA-8237-4C6B-92AF-0CF9C22F4EC4}" dt="2022-03-26T18:14:38.845" v="32" actId="26606"/>
          <ac:spMkLst>
            <pc:docMk/>
            <pc:sldMk cId="1094368189" sldId="267"/>
            <ac:spMk id="13" creationId="{CB44330D-EA18-4254-AA95-EB49948539B8}"/>
          </ac:spMkLst>
        </pc:spChg>
        <pc:picChg chg="add mod">
          <ac:chgData name="Sarah Gothard" userId="0e53f415fda5f162" providerId="LiveId" clId="{060B1CFA-8237-4C6B-92AF-0CF9C22F4EC4}" dt="2022-03-26T18:14:38.845" v="32" actId="26606"/>
          <ac:picMkLst>
            <pc:docMk/>
            <pc:sldMk cId="1094368189" sldId="267"/>
            <ac:picMk id="6" creationId="{442F2EC7-7A6A-4FA4-9399-2BBFC44D2E71}"/>
          </ac:picMkLst>
        </pc:picChg>
      </pc:sldChg>
      <pc:sldChg chg="del">
        <pc:chgData name="Sarah Gothard" userId="0e53f415fda5f162" providerId="LiveId" clId="{060B1CFA-8237-4C6B-92AF-0CF9C22F4EC4}" dt="2022-03-26T18:09:43.848" v="6" actId="47"/>
        <pc:sldMkLst>
          <pc:docMk/>
          <pc:sldMk cId="256038817" sldId="268"/>
        </pc:sldMkLst>
      </pc:sldChg>
      <pc:sldChg chg="addSp delSp modSp new mod setBg">
        <pc:chgData name="Sarah Gothard" userId="0e53f415fda5f162" providerId="LiveId" clId="{060B1CFA-8237-4C6B-92AF-0CF9C22F4EC4}" dt="2022-03-26T18:16:04.330" v="37" actId="27614"/>
        <pc:sldMkLst>
          <pc:docMk/>
          <pc:sldMk cId="3040027241" sldId="268"/>
        </pc:sldMkLst>
        <pc:spChg chg="del">
          <ac:chgData name="Sarah Gothard" userId="0e53f415fda5f162" providerId="LiveId" clId="{060B1CFA-8237-4C6B-92AF-0CF9C22F4EC4}" dt="2022-03-26T18:15:22.707" v="35" actId="26606"/>
          <ac:spMkLst>
            <pc:docMk/>
            <pc:sldMk cId="3040027241" sldId="268"/>
            <ac:spMk id="2" creationId="{CD0777FE-35C2-4167-AF5E-973ADE845CD2}"/>
          </ac:spMkLst>
        </pc:spChg>
        <pc:spChg chg="del">
          <ac:chgData name="Sarah Gothard" userId="0e53f415fda5f162" providerId="LiveId" clId="{060B1CFA-8237-4C6B-92AF-0CF9C22F4EC4}" dt="2022-03-26T18:15:22.707" v="35" actId="26606"/>
          <ac:spMkLst>
            <pc:docMk/>
            <pc:sldMk cId="3040027241" sldId="268"/>
            <ac:spMk id="3" creationId="{67FF223D-CF00-433D-8E41-2F7FA088DF2D}"/>
          </ac:spMkLst>
        </pc:spChg>
        <pc:spChg chg="mod ord">
          <ac:chgData name="Sarah Gothard" userId="0e53f415fda5f162" providerId="LiveId" clId="{060B1CFA-8237-4C6B-92AF-0CF9C22F4EC4}" dt="2022-03-26T18:15:22.707" v="35" actId="26606"/>
          <ac:spMkLst>
            <pc:docMk/>
            <pc:sldMk cId="3040027241" sldId="268"/>
            <ac:spMk id="4" creationId="{CADE149D-0DB5-440D-80D8-0E4ECB9DBD4E}"/>
          </ac:spMkLst>
        </pc:spChg>
        <pc:spChg chg="add">
          <ac:chgData name="Sarah Gothard" userId="0e53f415fda5f162" providerId="LiveId" clId="{060B1CFA-8237-4C6B-92AF-0CF9C22F4EC4}" dt="2022-03-26T18:15:22.707" v="35" actId="26606"/>
          <ac:spMkLst>
            <pc:docMk/>
            <pc:sldMk cId="3040027241" sldId="268"/>
            <ac:spMk id="11" creationId="{32BC26D8-82FB-445E-AA49-62A77D7C1EE0}"/>
          </ac:spMkLst>
        </pc:spChg>
        <pc:spChg chg="add">
          <ac:chgData name="Sarah Gothard" userId="0e53f415fda5f162" providerId="LiveId" clId="{060B1CFA-8237-4C6B-92AF-0CF9C22F4EC4}" dt="2022-03-26T18:15:22.707" v="35" actId="26606"/>
          <ac:spMkLst>
            <pc:docMk/>
            <pc:sldMk cId="3040027241" sldId="268"/>
            <ac:spMk id="13" creationId="{CB44330D-EA18-4254-AA95-EB49948539B8}"/>
          </ac:spMkLst>
        </pc:spChg>
        <pc:picChg chg="add mod">
          <ac:chgData name="Sarah Gothard" userId="0e53f415fda5f162" providerId="LiveId" clId="{060B1CFA-8237-4C6B-92AF-0CF9C22F4EC4}" dt="2022-03-26T18:16:04.330" v="37" actId="27614"/>
          <ac:picMkLst>
            <pc:docMk/>
            <pc:sldMk cId="3040027241" sldId="268"/>
            <ac:picMk id="6" creationId="{53750376-3BA8-464D-A7CE-BDCB570C6496}"/>
          </ac:picMkLst>
        </pc:picChg>
      </pc:sldChg>
      <pc:sldChg chg="addSp delSp modSp new mod setBg">
        <pc:chgData name="Sarah Gothard" userId="0e53f415fda5f162" providerId="LiveId" clId="{060B1CFA-8237-4C6B-92AF-0CF9C22F4EC4}" dt="2022-03-26T18:16:07.085" v="39" actId="26606"/>
        <pc:sldMkLst>
          <pc:docMk/>
          <pc:sldMk cId="656789315" sldId="269"/>
        </pc:sldMkLst>
        <pc:spChg chg="del">
          <ac:chgData name="Sarah Gothard" userId="0e53f415fda5f162" providerId="LiveId" clId="{060B1CFA-8237-4C6B-92AF-0CF9C22F4EC4}" dt="2022-03-26T18:16:07.085" v="39" actId="26606"/>
          <ac:spMkLst>
            <pc:docMk/>
            <pc:sldMk cId="656789315" sldId="269"/>
            <ac:spMk id="2" creationId="{58D1E5D6-445D-4D31-9A4C-C76A426DF32B}"/>
          </ac:spMkLst>
        </pc:spChg>
        <pc:spChg chg="del">
          <ac:chgData name="Sarah Gothard" userId="0e53f415fda5f162" providerId="LiveId" clId="{060B1CFA-8237-4C6B-92AF-0CF9C22F4EC4}" dt="2022-03-26T18:16:07.085" v="39" actId="26606"/>
          <ac:spMkLst>
            <pc:docMk/>
            <pc:sldMk cId="656789315" sldId="269"/>
            <ac:spMk id="3" creationId="{392908CD-04FC-45D4-9A93-3B6F0B9442E0}"/>
          </ac:spMkLst>
        </pc:spChg>
        <pc:spChg chg="mod ord">
          <ac:chgData name="Sarah Gothard" userId="0e53f415fda5f162" providerId="LiveId" clId="{060B1CFA-8237-4C6B-92AF-0CF9C22F4EC4}" dt="2022-03-26T18:16:07.085" v="39" actId="26606"/>
          <ac:spMkLst>
            <pc:docMk/>
            <pc:sldMk cId="656789315" sldId="269"/>
            <ac:spMk id="4" creationId="{2EFA228E-CC1E-4FE8-A9D5-0F094BA276E1}"/>
          </ac:spMkLst>
        </pc:spChg>
        <pc:spChg chg="add">
          <ac:chgData name="Sarah Gothard" userId="0e53f415fda5f162" providerId="LiveId" clId="{060B1CFA-8237-4C6B-92AF-0CF9C22F4EC4}" dt="2022-03-26T18:16:07.085" v="39" actId="26606"/>
          <ac:spMkLst>
            <pc:docMk/>
            <pc:sldMk cId="656789315" sldId="269"/>
            <ac:spMk id="11" creationId="{32BC26D8-82FB-445E-AA49-62A77D7C1EE0}"/>
          </ac:spMkLst>
        </pc:spChg>
        <pc:spChg chg="add">
          <ac:chgData name="Sarah Gothard" userId="0e53f415fda5f162" providerId="LiveId" clId="{060B1CFA-8237-4C6B-92AF-0CF9C22F4EC4}" dt="2022-03-26T18:16:07.085" v="39" actId="26606"/>
          <ac:spMkLst>
            <pc:docMk/>
            <pc:sldMk cId="656789315" sldId="269"/>
            <ac:spMk id="13" creationId="{CB44330D-EA18-4254-AA95-EB49948539B8}"/>
          </ac:spMkLst>
        </pc:spChg>
        <pc:picChg chg="add mod">
          <ac:chgData name="Sarah Gothard" userId="0e53f415fda5f162" providerId="LiveId" clId="{060B1CFA-8237-4C6B-92AF-0CF9C22F4EC4}" dt="2022-03-26T18:16:07.085" v="39" actId="26606"/>
          <ac:picMkLst>
            <pc:docMk/>
            <pc:sldMk cId="656789315" sldId="269"/>
            <ac:picMk id="6" creationId="{1D713BAA-08CE-422D-A0C7-F6BAC73F05E4}"/>
          </ac:picMkLst>
        </pc:picChg>
      </pc:sldChg>
      <pc:sldChg chg="del">
        <pc:chgData name="Sarah Gothard" userId="0e53f415fda5f162" providerId="LiveId" clId="{060B1CFA-8237-4C6B-92AF-0CF9C22F4EC4}" dt="2022-03-26T18:09:43.848" v="6" actId="47"/>
        <pc:sldMkLst>
          <pc:docMk/>
          <pc:sldMk cId="3786605759" sldId="269"/>
        </pc:sldMkLst>
      </pc:sldChg>
      <pc:sldChg chg="del">
        <pc:chgData name="Sarah Gothard" userId="0e53f415fda5f162" providerId="LiveId" clId="{060B1CFA-8237-4C6B-92AF-0CF9C22F4EC4}" dt="2022-03-26T18:09:43.848" v="6" actId="47"/>
        <pc:sldMkLst>
          <pc:docMk/>
          <pc:sldMk cId="1420587669" sldId="270"/>
        </pc:sldMkLst>
      </pc:sldChg>
      <pc:sldChg chg="del">
        <pc:chgData name="Sarah Gothard" userId="0e53f415fda5f162" providerId="LiveId" clId="{060B1CFA-8237-4C6B-92AF-0CF9C22F4EC4}" dt="2022-03-26T18:09:43.848" v="6" actId="47"/>
        <pc:sldMkLst>
          <pc:docMk/>
          <pc:sldMk cId="1077507969" sldId="271"/>
        </pc:sldMkLst>
      </pc:sldChg>
      <pc:sldChg chg="del">
        <pc:chgData name="Sarah Gothard" userId="0e53f415fda5f162" providerId="LiveId" clId="{060B1CFA-8237-4C6B-92AF-0CF9C22F4EC4}" dt="2022-03-26T18:09:43.848" v="6" actId="47"/>
        <pc:sldMkLst>
          <pc:docMk/>
          <pc:sldMk cId="1406913978" sldId="2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3/26/2022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3/26/2022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3/26/2022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25A1B0-39DD-4867-9B5A-CB441168EF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83968"/>
            <a:ext cx="10905066" cy="2290064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D713BAA-08CE-422D-A0C7-F6BAC73F05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FA228E-CC1E-4FE8-A9D5-0F094BA27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56789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AA2DC6-6572-4DE4-B74C-2D8F644895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A1BD1-AC86-463F-97D0-B384C23BC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335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81EA51CB-0B68-44C0-B51D-9E0CDD8FD0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93240"/>
            <a:ext cx="10905066" cy="32715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ED130A-DBB4-4F03-B276-383D7F13D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45025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DF66B9F0-9817-4712-91AC-3C2F09D3F6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25084"/>
            <a:ext cx="10905066" cy="340783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3116DC-DB0D-46D6-BC22-9B0FA90AF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26640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1359814C-626A-43FC-8A7C-3E73EB02D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9BC7E3-2AFB-4D03-B79A-06C059EAB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35511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3C2400A-5633-4C7F-9A27-BBFD9E0BFD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557804-ABAE-448E-B690-3E0F94649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56317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652CDB40-1C3A-4134-A842-C4A280A9D2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A646DF-593B-4B6C-A5F5-1BF2357C6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19867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42F2EC7-7A6A-4FA4-9399-2BBFC44D2E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8969CF-4C07-4912-8E98-FBE5F5947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94368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53750376-3BA8-464D-A7CE-BDCB570C64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DE149D-0DB5-440D-80D8-0E4ECB9DB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40027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8</cp:revision>
  <dcterms:created xsi:type="dcterms:W3CDTF">2020-12-27T20:40:58Z</dcterms:created>
  <dcterms:modified xsi:type="dcterms:W3CDTF">2022-03-26T18:16:14Z</dcterms:modified>
</cp:coreProperties>
</file>