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0B7311D-0F5C-4626-BA45-EA66F1F32D64}"/>
    <pc:docChg chg="undo custSel addSld delSld modSld">
      <pc:chgData name="Sarah Gothard" userId="0e53f415fda5f162" providerId="LiveId" clId="{50B7311D-0F5C-4626-BA45-EA66F1F32D64}" dt="2022-03-26T19:13:07.705" v="77" actId="26606"/>
      <pc:docMkLst>
        <pc:docMk/>
      </pc:docMkLst>
      <pc:sldChg chg="addSp delSp modSp mod">
        <pc:chgData name="Sarah Gothard" userId="0e53f415fda5f162" providerId="LiveId" clId="{50B7311D-0F5C-4626-BA45-EA66F1F32D64}" dt="2022-03-26T18:29:32.925" v="2" actId="26606"/>
        <pc:sldMkLst>
          <pc:docMk/>
          <pc:sldMk cId="4119332043" sldId="256"/>
        </pc:sldMkLst>
        <pc:spChg chg="ord">
          <ac:chgData name="Sarah Gothard" userId="0e53f415fda5f162" providerId="LiveId" clId="{50B7311D-0F5C-4626-BA45-EA66F1F32D64}" dt="2022-03-26T18:29:32.925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50B7311D-0F5C-4626-BA45-EA66F1F32D64}" dt="2022-03-26T18:29:32.925" v="2" actId="26606"/>
          <ac:spMkLst>
            <pc:docMk/>
            <pc:sldMk cId="4119332043" sldId="256"/>
            <ac:spMk id="65" creationId="{32BC26D8-82FB-445E-AA49-62A77D7C1EE0}"/>
          </ac:spMkLst>
        </pc:spChg>
        <pc:spChg chg="del">
          <ac:chgData name="Sarah Gothard" userId="0e53f415fda5f162" providerId="LiveId" clId="{50B7311D-0F5C-4626-BA45-EA66F1F32D64}" dt="2022-03-26T18:29:32.925" v="2" actId="26606"/>
          <ac:spMkLst>
            <pc:docMk/>
            <pc:sldMk cId="4119332043" sldId="256"/>
            <ac:spMk id="67" creationId="{CB44330D-EA18-4254-AA95-EB49948539B8}"/>
          </ac:spMkLst>
        </pc:spChg>
        <pc:spChg chg="add">
          <ac:chgData name="Sarah Gothard" userId="0e53f415fda5f162" providerId="LiveId" clId="{50B7311D-0F5C-4626-BA45-EA66F1F32D64}" dt="2022-03-26T18:29:32.925" v="2" actId="26606"/>
          <ac:spMkLst>
            <pc:docMk/>
            <pc:sldMk cId="4119332043" sldId="256"/>
            <ac:spMk id="72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29:32.925" v="2" actId="26606"/>
          <ac:spMkLst>
            <pc:docMk/>
            <pc:sldMk cId="4119332043" sldId="256"/>
            <ac:spMk id="74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8:29:32.925" v="2" actId="26606"/>
          <ac:picMkLst>
            <pc:docMk/>
            <pc:sldMk cId="4119332043" sldId="256"/>
            <ac:picMk id="3" creationId="{A7951778-F163-4E3A-859B-AE677D777B2D}"/>
          </ac:picMkLst>
        </pc:picChg>
        <pc:picChg chg="del">
          <ac:chgData name="Sarah Gothard" userId="0e53f415fda5f162" providerId="LiveId" clId="{50B7311D-0F5C-4626-BA45-EA66F1F32D64}" dt="2022-03-26T18:29:30.554" v="0" actId="478"/>
          <ac:picMkLst>
            <pc:docMk/>
            <pc:sldMk cId="4119332043" sldId="256"/>
            <ac:picMk id="7" creationId="{7E25A1B0-39DD-4867-9B5A-CB441168EF8D}"/>
          </ac:picMkLst>
        </pc:picChg>
      </pc:sldChg>
      <pc:sldChg chg="addSp delSp modSp mod">
        <pc:chgData name="Sarah Gothard" userId="0e53f415fda5f162" providerId="LiveId" clId="{50B7311D-0F5C-4626-BA45-EA66F1F32D64}" dt="2022-03-26T18:30:22.193" v="7" actId="26606"/>
        <pc:sldMkLst>
          <pc:docMk/>
          <pc:sldMk cId="1873351668" sldId="261"/>
        </pc:sldMkLst>
        <pc:spChg chg="ord">
          <ac:chgData name="Sarah Gothard" userId="0e53f415fda5f162" providerId="LiveId" clId="{50B7311D-0F5C-4626-BA45-EA66F1F32D64}" dt="2022-03-26T18:30:22.193" v="7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50B7311D-0F5C-4626-BA45-EA66F1F32D64}" dt="2022-03-26T18:30:22.193" v="7" actId="26606"/>
          <ac:spMkLst>
            <pc:docMk/>
            <pc:sldMk cId="1873351668" sldId="261"/>
            <ac:spMk id="55" creationId="{32BC26D8-82FB-445E-AA49-62A77D7C1EE0}"/>
          </ac:spMkLst>
        </pc:spChg>
        <pc:spChg chg="del">
          <ac:chgData name="Sarah Gothard" userId="0e53f415fda5f162" providerId="LiveId" clId="{50B7311D-0F5C-4626-BA45-EA66F1F32D64}" dt="2022-03-26T18:30:22.193" v="7" actId="26606"/>
          <ac:spMkLst>
            <pc:docMk/>
            <pc:sldMk cId="1873351668" sldId="261"/>
            <ac:spMk id="57" creationId="{CB44330D-EA18-4254-AA95-EB49948539B8}"/>
          </ac:spMkLst>
        </pc:spChg>
        <pc:spChg chg="add">
          <ac:chgData name="Sarah Gothard" userId="0e53f415fda5f162" providerId="LiveId" clId="{50B7311D-0F5C-4626-BA45-EA66F1F32D64}" dt="2022-03-26T18:30:22.193" v="7" actId="26606"/>
          <ac:spMkLst>
            <pc:docMk/>
            <pc:sldMk cId="1873351668" sldId="261"/>
            <ac:spMk id="62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0:22.193" v="7" actId="26606"/>
          <ac:spMkLst>
            <pc:docMk/>
            <pc:sldMk cId="1873351668" sldId="261"/>
            <ac:spMk id="64" creationId="{CB44330D-EA18-4254-AA95-EB49948539B8}"/>
          </ac:spMkLst>
        </pc:spChg>
        <pc:picChg chg="del">
          <ac:chgData name="Sarah Gothard" userId="0e53f415fda5f162" providerId="LiveId" clId="{50B7311D-0F5C-4626-BA45-EA66F1F32D64}" dt="2022-03-26T18:29:35.282" v="3" actId="478"/>
          <ac:picMkLst>
            <pc:docMk/>
            <pc:sldMk cId="1873351668" sldId="261"/>
            <ac:picMk id="3" creationId="{23AA2DC6-6572-4DE4-B74C-2D8F644895F2}"/>
          </ac:picMkLst>
        </pc:picChg>
        <pc:picChg chg="add del">
          <ac:chgData name="Sarah Gothard" userId="0e53f415fda5f162" providerId="LiveId" clId="{50B7311D-0F5C-4626-BA45-EA66F1F32D64}" dt="2022-03-26T18:29:58.165" v="5" actId="22"/>
          <ac:picMkLst>
            <pc:docMk/>
            <pc:sldMk cId="1873351668" sldId="261"/>
            <ac:picMk id="4" creationId="{E20B8B4B-4142-4D31-A221-A4481E69EEED}"/>
          </ac:picMkLst>
        </pc:picChg>
        <pc:picChg chg="add mod">
          <ac:chgData name="Sarah Gothard" userId="0e53f415fda5f162" providerId="LiveId" clId="{50B7311D-0F5C-4626-BA45-EA66F1F32D64}" dt="2022-03-26T18:30:22.193" v="7" actId="26606"/>
          <ac:picMkLst>
            <pc:docMk/>
            <pc:sldMk cId="1873351668" sldId="261"/>
            <ac:picMk id="7" creationId="{72D42363-97E5-4766-89B2-79DCD56BFDF2}"/>
          </ac:picMkLst>
        </pc:picChg>
      </pc:sldChg>
      <pc:sldChg chg="addSp delSp modSp new mod setBg">
        <pc:chgData name="Sarah Gothard" userId="0e53f415fda5f162" providerId="LiveId" clId="{50B7311D-0F5C-4626-BA45-EA66F1F32D64}" dt="2022-03-26T18:30:52.936" v="12" actId="27614"/>
        <pc:sldMkLst>
          <pc:docMk/>
          <pc:sldMk cId="3261311248" sldId="262"/>
        </pc:sldMkLst>
        <pc:spChg chg="del">
          <ac:chgData name="Sarah Gothard" userId="0e53f415fda5f162" providerId="LiveId" clId="{50B7311D-0F5C-4626-BA45-EA66F1F32D64}" dt="2022-03-26T18:30:51.511" v="11" actId="26606"/>
          <ac:spMkLst>
            <pc:docMk/>
            <pc:sldMk cId="3261311248" sldId="262"/>
            <ac:spMk id="2" creationId="{E7469A94-CAD1-4B02-B9DA-0473BE4AC5C2}"/>
          </ac:spMkLst>
        </pc:spChg>
        <pc:spChg chg="del">
          <ac:chgData name="Sarah Gothard" userId="0e53f415fda5f162" providerId="LiveId" clId="{50B7311D-0F5C-4626-BA45-EA66F1F32D64}" dt="2022-03-26T18:30:51.511" v="11" actId="26606"/>
          <ac:spMkLst>
            <pc:docMk/>
            <pc:sldMk cId="3261311248" sldId="262"/>
            <ac:spMk id="3" creationId="{BFE858D6-70C1-4170-9949-CFEC7866F9B0}"/>
          </ac:spMkLst>
        </pc:spChg>
        <pc:spChg chg="mod ord">
          <ac:chgData name="Sarah Gothard" userId="0e53f415fda5f162" providerId="LiveId" clId="{50B7311D-0F5C-4626-BA45-EA66F1F32D64}" dt="2022-03-26T18:30:51.511" v="11" actId="26606"/>
          <ac:spMkLst>
            <pc:docMk/>
            <pc:sldMk cId="3261311248" sldId="262"/>
            <ac:spMk id="4" creationId="{9E108A30-52C1-43A7-A6FC-8152F0F8A9E7}"/>
          </ac:spMkLst>
        </pc:spChg>
        <pc:spChg chg="add">
          <ac:chgData name="Sarah Gothard" userId="0e53f415fda5f162" providerId="LiveId" clId="{50B7311D-0F5C-4626-BA45-EA66F1F32D64}" dt="2022-03-26T18:30:51.511" v="11" actId="26606"/>
          <ac:spMkLst>
            <pc:docMk/>
            <pc:sldMk cId="3261311248" sldId="262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0:51.511" v="11" actId="26606"/>
          <ac:spMkLst>
            <pc:docMk/>
            <pc:sldMk cId="3261311248" sldId="262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8:30:52.936" v="12" actId="27614"/>
          <ac:picMkLst>
            <pc:docMk/>
            <pc:sldMk cId="3261311248" sldId="262"/>
            <ac:picMk id="6" creationId="{B975BEB8-3BFF-4870-AABB-8D462CC6FB59}"/>
          </ac:picMkLst>
        </pc:picChg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4045025780" sldId="262"/>
        </pc:sldMkLst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1526640025" sldId="263"/>
        </pc:sldMkLst>
      </pc:sldChg>
      <pc:sldChg chg="addSp delSp modSp new mod setBg">
        <pc:chgData name="Sarah Gothard" userId="0e53f415fda5f162" providerId="LiveId" clId="{50B7311D-0F5C-4626-BA45-EA66F1F32D64}" dt="2022-03-26T18:32:25.374" v="17" actId="26606"/>
        <pc:sldMkLst>
          <pc:docMk/>
          <pc:sldMk cId="4223646340" sldId="263"/>
        </pc:sldMkLst>
        <pc:spChg chg="del">
          <ac:chgData name="Sarah Gothard" userId="0e53f415fda5f162" providerId="LiveId" clId="{50B7311D-0F5C-4626-BA45-EA66F1F32D64}" dt="2022-03-26T18:32:25.374" v="17" actId="26606"/>
          <ac:spMkLst>
            <pc:docMk/>
            <pc:sldMk cId="4223646340" sldId="263"/>
            <ac:spMk id="2" creationId="{20763135-1B3A-4425-BBBD-667A72092AF1}"/>
          </ac:spMkLst>
        </pc:spChg>
        <pc:spChg chg="del">
          <ac:chgData name="Sarah Gothard" userId="0e53f415fda5f162" providerId="LiveId" clId="{50B7311D-0F5C-4626-BA45-EA66F1F32D64}" dt="2022-03-26T18:32:25.374" v="17" actId="26606"/>
          <ac:spMkLst>
            <pc:docMk/>
            <pc:sldMk cId="4223646340" sldId="263"/>
            <ac:spMk id="3" creationId="{D7FB5AA5-1461-4BD4-A952-533A33E363C4}"/>
          </ac:spMkLst>
        </pc:spChg>
        <pc:spChg chg="mod ord">
          <ac:chgData name="Sarah Gothard" userId="0e53f415fda5f162" providerId="LiveId" clId="{50B7311D-0F5C-4626-BA45-EA66F1F32D64}" dt="2022-03-26T18:32:25.374" v="17" actId="26606"/>
          <ac:spMkLst>
            <pc:docMk/>
            <pc:sldMk cId="4223646340" sldId="263"/>
            <ac:spMk id="4" creationId="{08993C20-8BC2-40B0-850E-F039F079E3FB}"/>
          </ac:spMkLst>
        </pc:spChg>
        <pc:spChg chg="add">
          <ac:chgData name="Sarah Gothard" userId="0e53f415fda5f162" providerId="LiveId" clId="{50B7311D-0F5C-4626-BA45-EA66F1F32D64}" dt="2022-03-26T18:32:25.374" v="17" actId="26606"/>
          <ac:spMkLst>
            <pc:docMk/>
            <pc:sldMk cId="4223646340" sldId="263"/>
            <ac:spMk id="13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2:25.374" v="17" actId="26606"/>
          <ac:spMkLst>
            <pc:docMk/>
            <pc:sldMk cId="4223646340" sldId="263"/>
            <ac:spMk id="15" creationId="{CB44330D-EA18-4254-AA95-EB49948539B8}"/>
          </ac:spMkLst>
        </pc:spChg>
        <pc:picChg chg="add del">
          <ac:chgData name="Sarah Gothard" userId="0e53f415fda5f162" providerId="LiveId" clId="{50B7311D-0F5C-4626-BA45-EA66F1F32D64}" dt="2022-03-26T18:31:41.845" v="15" actId="22"/>
          <ac:picMkLst>
            <pc:docMk/>
            <pc:sldMk cId="4223646340" sldId="263"/>
            <ac:picMk id="6" creationId="{82AF3507-81FB-48E6-8764-9CF6D5225B63}"/>
          </ac:picMkLst>
        </pc:picChg>
        <pc:picChg chg="add mod">
          <ac:chgData name="Sarah Gothard" userId="0e53f415fda5f162" providerId="LiveId" clId="{50B7311D-0F5C-4626-BA45-EA66F1F32D64}" dt="2022-03-26T18:32:25.374" v="17" actId="26606"/>
          <ac:picMkLst>
            <pc:docMk/>
            <pc:sldMk cId="4223646340" sldId="263"/>
            <ac:picMk id="8" creationId="{5C08F2F5-E9FA-40B8-8338-E1B8BD6DFCF8}"/>
          </ac:picMkLst>
        </pc:picChg>
      </pc:sldChg>
      <pc:sldChg chg="addSp delSp modSp new mod setBg">
        <pc:chgData name="Sarah Gothard" userId="0e53f415fda5f162" providerId="LiveId" clId="{50B7311D-0F5C-4626-BA45-EA66F1F32D64}" dt="2022-03-26T18:33:40.380" v="21" actId="27614"/>
        <pc:sldMkLst>
          <pc:docMk/>
          <pc:sldMk cId="1845249267" sldId="264"/>
        </pc:sldMkLst>
        <pc:spChg chg="del">
          <ac:chgData name="Sarah Gothard" userId="0e53f415fda5f162" providerId="LiveId" clId="{50B7311D-0F5C-4626-BA45-EA66F1F32D64}" dt="2022-03-26T18:33:30.822" v="20" actId="26606"/>
          <ac:spMkLst>
            <pc:docMk/>
            <pc:sldMk cId="1845249267" sldId="264"/>
            <ac:spMk id="2" creationId="{D95D43D5-7CA1-440B-B2F8-8CB38CB4279B}"/>
          </ac:spMkLst>
        </pc:spChg>
        <pc:spChg chg="del">
          <ac:chgData name="Sarah Gothard" userId="0e53f415fda5f162" providerId="LiveId" clId="{50B7311D-0F5C-4626-BA45-EA66F1F32D64}" dt="2022-03-26T18:33:30.822" v="20" actId="26606"/>
          <ac:spMkLst>
            <pc:docMk/>
            <pc:sldMk cId="1845249267" sldId="264"/>
            <ac:spMk id="3" creationId="{A0BD8740-7AA9-4C30-9097-AA04E7D26EE4}"/>
          </ac:spMkLst>
        </pc:spChg>
        <pc:spChg chg="mod ord">
          <ac:chgData name="Sarah Gothard" userId="0e53f415fda5f162" providerId="LiveId" clId="{50B7311D-0F5C-4626-BA45-EA66F1F32D64}" dt="2022-03-26T18:33:30.822" v="20" actId="26606"/>
          <ac:spMkLst>
            <pc:docMk/>
            <pc:sldMk cId="1845249267" sldId="264"/>
            <ac:spMk id="4" creationId="{3240121B-8634-47F1-953B-C892664A6A13}"/>
          </ac:spMkLst>
        </pc:spChg>
        <pc:spChg chg="add">
          <ac:chgData name="Sarah Gothard" userId="0e53f415fda5f162" providerId="LiveId" clId="{50B7311D-0F5C-4626-BA45-EA66F1F32D64}" dt="2022-03-26T18:33:30.822" v="20" actId="26606"/>
          <ac:spMkLst>
            <pc:docMk/>
            <pc:sldMk cId="1845249267" sldId="264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3:30.822" v="20" actId="26606"/>
          <ac:spMkLst>
            <pc:docMk/>
            <pc:sldMk cId="1845249267" sldId="264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8:33:40.380" v="21" actId="27614"/>
          <ac:picMkLst>
            <pc:docMk/>
            <pc:sldMk cId="1845249267" sldId="264"/>
            <ac:picMk id="6" creationId="{DF735521-0B8B-462D-8C60-E9CC05287AAD}"/>
          </ac:picMkLst>
        </pc:picChg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3635511562" sldId="264"/>
        </pc:sldMkLst>
      </pc:sldChg>
      <pc:sldChg chg="addSp delSp modSp new mod setBg">
        <pc:chgData name="Sarah Gothard" userId="0e53f415fda5f162" providerId="LiveId" clId="{50B7311D-0F5C-4626-BA45-EA66F1F32D64}" dt="2022-03-26T18:34:31.336" v="26" actId="27614"/>
        <pc:sldMkLst>
          <pc:docMk/>
          <pc:sldMk cId="503643896" sldId="265"/>
        </pc:sldMkLst>
        <pc:spChg chg="del">
          <ac:chgData name="Sarah Gothard" userId="0e53f415fda5f162" providerId="LiveId" clId="{50B7311D-0F5C-4626-BA45-EA66F1F32D64}" dt="2022-03-26T18:33:43.385" v="24" actId="26606"/>
          <ac:spMkLst>
            <pc:docMk/>
            <pc:sldMk cId="503643896" sldId="265"/>
            <ac:spMk id="2" creationId="{D9353F20-9857-46D4-9A11-DDE65936C360}"/>
          </ac:spMkLst>
        </pc:spChg>
        <pc:spChg chg="del">
          <ac:chgData name="Sarah Gothard" userId="0e53f415fda5f162" providerId="LiveId" clId="{50B7311D-0F5C-4626-BA45-EA66F1F32D64}" dt="2022-03-26T18:33:43.385" v="24" actId="26606"/>
          <ac:spMkLst>
            <pc:docMk/>
            <pc:sldMk cId="503643896" sldId="265"/>
            <ac:spMk id="3" creationId="{49DBDDC9-32DF-41D5-834A-F2AEBB80DDC4}"/>
          </ac:spMkLst>
        </pc:spChg>
        <pc:spChg chg="mod ord">
          <ac:chgData name="Sarah Gothard" userId="0e53f415fda5f162" providerId="LiveId" clId="{50B7311D-0F5C-4626-BA45-EA66F1F32D64}" dt="2022-03-26T18:33:43.385" v="24" actId="26606"/>
          <ac:spMkLst>
            <pc:docMk/>
            <pc:sldMk cId="503643896" sldId="265"/>
            <ac:spMk id="4" creationId="{CF5DDA30-DBE8-4834-8536-1D33F291A915}"/>
          </ac:spMkLst>
        </pc:spChg>
        <pc:spChg chg="add">
          <ac:chgData name="Sarah Gothard" userId="0e53f415fda5f162" providerId="LiveId" clId="{50B7311D-0F5C-4626-BA45-EA66F1F32D64}" dt="2022-03-26T18:33:43.385" v="24" actId="26606"/>
          <ac:spMkLst>
            <pc:docMk/>
            <pc:sldMk cId="503643896" sldId="265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3:43.385" v="24" actId="26606"/>
          <ac:spMkLst>
            <pc:docMk/>
            <pc:sldMk cId="503643896" sldId="265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8:34:31.336" v="26" actId="27614"/>
          <ac:picMkLst>
            <pc:docMk/>
            <pc:sldMk cId="503643896" sldId="265"/>
            <ac:picMk id="6" creationId="{D61C85F9-12A8-45EA-8320-F0D06AB0A078}"/>
          </ac:picMkLst>
        </pc:picChg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3556317742" sldId="265"/>
        </pc:sldMkLst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2919867775" sldId="266"/>
        </pc:sldMkLst>
      </pc:sldChg>
      <pc:sldChg chg="addSp delSp modSp new mod setBg">
        <pc:chgData name="Sarah Gothard" userId="0e53f415fda5f162" providerId="LiveId" clId="{50B7311D-0F5C-4626-BA45-EA66F1F32D64}" dt="2022-03-26T18:36:12.852" v="32" actId="27614"/>
        <pc:sldMkLst>
          <pc:docMk/>
          <pc:sldMk cId="3837775051" sldId="266"/>
        </pc:sldMkLst>
        <pc:spChg chg="del">
          <ac:chgData name="Sarah Gothard" userId="0e53f415fda5f162" providerId="LiveId" clId="{50B7311D-0F5C-4626-BA45-EA66F1F32D64}" dt="2022-03-26T18:35:10.107" v="30" actId="26606"/>
          <ac:spMkLst>
            <pc:docMk/>
            <pc:sldMk cId="3837775051" sldId="266"/>
            <ac:spMk id="2" creationId="{759B85A2-E9D8-4637-B224-F12E3206366D}"/>
          </ac:spMkLst>
        </pc:spChg>
        <pc:spChg chg="del">
          <ac:chgData name="Sarah Gothard" userId="0e53f415fda5f162" providerId="LiveId" clId="{50B7311D-0F5C-4626-BA45-EA66F1F32D64}" dt="2022-03-26T18:35:10.107" v="30" actId="26606"/>
          <ac:spMkLst>
            <pc:docMk/>
            <pc:sldMk cId="3837775051" sldId="266"/>
            <ac:spMk id="3" creationId="{F6C590A2-0CDE-4E98-87D9-238AC7C7CB69}"/>
          </ac:spMkLst>
        </pc:spChg>
        <pc:spChg chg="mod ord">
          <ac:chgData name="Sarah Gothard" userId="0e53f415fda5f162" providerId="LiveId" clId="{50B7311D-0F5C-4626-BA45-EA66F1F32D64}" dt="2022-03-26T18:35:10.107" v="30" actId="26606"/>
          <ac:spMkLst>
            <pc:docMk/>
            <pc:sldMk cId="3837775051" sldId="266"/>
            <ac:spMk id="4" creationId="{484FFD02-A719-4289-8E9C-494DC68BC5C4}"/>
          </ac:spMkLst>
        </pc:spChg>
        <pc:spChg chg="add">
          <ac:chgData name="Sarah Gothard" userId="0e53f415fda5f162" providerId="LiveId" clId="{50B7311D-0F5C-4626-BA45-EA66F1F32D64}" dt="2022-03-26T18:35:10.107" v="30" actId="26606"/>
          <ac:spMkLst>
            <pc:docMk/>
            <pc:sldMk cId="3837775051" sldId="266"/>
            <ac:spMk id="13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5:10.107" v="30" actId="26606"/>
          <ac:spMkLst>
            <pc:docMk/>
            <pc:sldMk cId="3837775051" sldId="266"/>
            <ac:spMk id="15" creationId="{CB44330D-EA18-4254-AA95-EB49948539B8}"/>
          </ac:spMkLst>
        </pc:spChg>
        <pc:picChg chg="add del">
          <ac:chgData name="Sarah Gothard" userId="0e53f415fda5f162" providerId="LiveId" clId="{50B7311D-0F5C-4626-BA45-EA66F1F32D64}" dt="2022-03-26T18:34:32.842" v="28" actId="22"/>
          <ac:picMkLst>
            <pc:docMk/>
            <pc:sldMk cId="3837775051" sldId="266"/>
            <ac:picMk id="6" creationId="{1E5C9E46-C1E4-4015-9544-7187BC9A860C}"/>
          </ac:picMkLst>
        </pc:picChg>
        <pc:picChg chg="add mod">
          <ac:chgData name="Sarah Gothard" userId="0e53f415fda5f162" providerId="LiveId" clId="{50B7311D-0F5C-4626-BA45-EA66F1F32D64}" dt="2022-03-26T18:36:12.852" v="32" actId="27614"/>
          <ac:picMkLst>
            <pc:docMk/>
            <pc:sldMk cId="3837775051" sldId="266"/>
            <ac:picMk id="8" creationId="{EF0A2ADC-C3DB-4B46-9B31-B12445451A6D}"/>
          </ac:picMkLst>
        </pc:picChg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1094368189" sldId="267"/>
        </pc:sldMkLst>
      </pc:sldChg>
      <pc:sldChg chg="addSp delSp modSp new mod setBg">
        <pc:chgData name="Sarah Gothard" userId="0e53f415fda5f162" providerId="LiveId" clId="{50B7311D-0F5C-4626-BA45-EA66F1F32D64}" dt="2022-03-26T18:36:15.962" v="34" actId="26606"/>
        <pc:sldMkLst>
          <pc:docMk/>
          <pc:sldMk cId="2028097647" sldId="267"/>
        </pc:sldMkLst>
        <pc:spChg chg="del">
          <ac:chgData name="Sarah Gothard" userId="0e53f415fda5f162" providerId="LiveId" clId="{50B7311D-0F5C-4626-BA45-EA66F1F32D64}" dt="2022-03-26T18:36:15.962" v="34" actId="26606"/>
          <ac:spMkLst>
            <pc:docMk/>
            <pc:sldMk cId="2028097647" sldId="267"/>
            <ac:spMk id="2" creationId="{B11A526A-0091-417D-987B-3716377D8792}"/>
          </ac:spMkLst>
        </pc:spChg>
        <pc:spChg chg="del">
          <ac:chgData name="Sarah Gothard" userId="0e53f415fda5f162" providerId="LiveId" clId="{50B7311D-0F5C-4626-BA45-EA66F1F32D64}" dt="2022-03-26T18:36:15.962" v="34" actId="26606"/>
          <ac:spMkLst>
            <pc:docMk/>
            <pc:sldMk cId="2028097647" sldId="267"/>
            <ac:spMk id="3" creationId="{4482D655-27C9-4109-A715-7464A33B4EE4}"/>
          </ac:spMkLst>
        </pc:spChg>
        <pc:spChg chg="mod ord">
          <ac:chgData name="Sarah Gothard" userId="0e53f415fda5f162" providerId="LiveId" clId="{50B7311D-0F5C-4626-BA45-EA66F1F32D64}" dt="2022-03-26T18:36:15.962" v="34" actId="26606"/>
          <ac:spMkLst>
            <pc:docMk/>
            <pc:sldMk cId="2028097647" sldId="267"/>
            <ac:spMk id="4" creationId="{068F6748-38C5-4C0B-8201-965D63DEB087}"/>
          </ac:spMkLst>
        </pc:spChg>
        <pc:spChg chg="add">
          <ac:chgData name="Sarah Gothard" userId="0e53f415fda5f162" providerId="LiveId" clId="{50B7311D-0F5C-4626-BA45-EA66F1F32D64}" dt="2022-03-26T18:36:15.962" v="34" actId="26606"/>
          <ac:spMkLst>
            <pc:docMk/>
            <pc:sldMk cId="2028097647" sldId="267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8:36:15.962" v="34" actId="26606"/>
          <ac:spMkLst>
            <pc:docMk/>
            <pc:sldMk cId="2028097647" sldId="267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8:36:15.962" v="34" actId="26606"/>
          <ac:picMkLst>
            <pc:docMk/>
            <pc:sldMk cId="2028097647" sldId="267"/>
            <ac:picMk id="6" creationId="{62B7A34A-FA68-4848-88E3-5861AA5232A8}"/>
          </ac:picMkLst>
        </pc:picChg>
      </pc:sldChg>
      <pc:sldChg chg="addSp delSp modSp new mod setBg">
        <pc:chgData name="Sarah Gothard" userId="0e53f415fda5f162" providerId="LiveId" clId="{50B7311D-0F5C-4626-BA45-EA66F1F32D64}" dt="2022-03-26T19:07:13.898" v="39" actId="27614"/>
        <pc:sldMkLst>
          <pc:docMk/>
          <pc:sldMk cId="352643572" sldId="268"/>
        </pc:sldMkLst>
        <pc:spChg chg="del">
          <ac:chgData name="Sarah Gothard" userId="0e53f415fda5f162" providerId="LiveId" clId="{50B7311D-0F5C-4626-BA45-EA66F1F32D64}" dt="2022-03-26T19:07:11.137" v="37" actId="26606"/>
          <ac:spMkLst>
            <pc:docMk/>
            <pc:sldMk cId="352643572" sldId="268"/>
            <ac:spMk id="2" creationId="{8105C53A-4EEA-418C-BD5B-72447E444EB3}"/>
          </ac:spMkLst>
        </pc:spChg>
        <pc:spChg chg="del">
          <ac:chgData name="Sarah Gothard" userId="0e53f415fda5f162" providerId="LiveId" clId="{50B7311D-0F5C-4626-BA45-EA66F1F32D64}" dt="2022-03-26T19:07:11.137" v="37" actId="26606"/>
          <ac:spMkLst>
            <pc:docMk/>
            <pc:sldMk cId="352643572" sldId="268"/>
            <ac:spMk id="3" creationId="{B0FE6DA4-F1CC-4B1E-91D9-C83EEA881857}"/>
          </ac:spMkLst>
        </pc:spChg>
        <pc:spChg chg="mod ord">
          <ac:chgData name="Sarah Gothard" userId="0e53f415fda5f162" providerId="LiveId" clId="{50B7311D-0F5C-4626-BA45-EA66F1F32D64}" dt="2022-03-26T19:07:11.137" v="37" actId="26606"/>
          <ac:spMkLst>
            <pc:docMk/>
            <pc:sldMk cId="352643572" sldId="268"/>
            <ac:spMk id="4" creationId="{84EFF9A2-B418-4690-9C8B-84FCB33560AC}"/>
          </ac:spMkLst>
        </pc:spChg>
        <pc:spChg chg="add">
          <ac:chgData name="Sarah Gothard" userId="0e53f415fda5f162" providerId="LiveId" clId="{50B7311D-0F5C-4626-BA45-EA66F1F32D64}" dt="2022-03-26T19:07:11.137" v="37" actId="26606"/>
          <ac:spMkLst>
            <pc:docMk/>
            <pc:sldMk cId="352643572" sldId="268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07:11.137" v="37" actId="26606"/>
          <ac:spMkLst>
            <pc:docMk/>
            <pc:sldMk cId="352643572" sldId="268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9:07:13.898" v="39" actId="27614"/>
          <ac:picMkLst>
            <pc:docMk/>
            <pc:sldMk cId="352643572" sldId="268"/>
            <ac:picMk id="6" creationId="{8D6FC10F-1180-49E3-AA93-151E34F03381}"/>
          </ac:picMkLst>
        </pc:picChg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3040027241" sldId="268"/>
        </pc:sldMkLst>
      </pc:sldChg>
      <pc:sldChg chg="del">
        <pc:chgData name="Sarah Gothard" userId="0e53f415fda5f162" providerId="LiveId" clId="{50B7311D-0F5C-4626-BA45-EA66F1F32D64}" dt="2022-03-26T18:30:24.526" v="8" actId="47"/>
        <pc:sldMkLst>
          <pc:docMk/>
          <pc:sldMk cId="656789315" sldId="269"/>
        </pc:sldMkLst>
      </pc:sldChg>
      <pc:sldChg chg="addSp delSp modSp new mod setBg">
        <pc:chgData name="Sarah Gothard" userId="0e53f415fda5f162" providerId="LiveId" clId="{50B7311D-0F5C-4626-BA45-EA66F1F32D64}" dt="2022-03-26T19:07:54.338" v="45" actId="27614"/>
        <pc:sldMkLst>
          <pc:docMk/>
          <pc:sldMk cId="3912308529" sldId="269"/>
        </pc:sldMkLst>
        <pc:spChg chg="del">
          <ac:chgData name="Sarah Gothard" userId="0e53f415fda5f162" providerId="LiveId" clId="{50B7311D-0F5C-4626-BA45-EA66F1F32D64}" dt="2022-03-26T19:07:50.555" v="43" actId="26606"/>
          <ac:spMkLst>
            <pc:docMk/>
            <pc:sldMk cId="3912308529" sldId="269"/>
            <ac:spMk id="2" creationId="{0E36E764-399D-4A5E-B810-D615189804E2}"/>
          </ac:spMkLst>
        </pc:spChg>
        <pc:spChg chg="del">
          <ac:chgData name="Sarah Gothard" userId="0e53f415fda5f162" providerId="LiveId" clId="{50B7311D-0F5C-4626-BA45-EA66F1F32D64}" dt="2022-03-26T19:07:50.555" v="43" actId="26606"/>
          <ac:spMkLst>
            <pc:docMk/>
            <pc:sldMk cId="3912308529" sldId="269"/>
            <ac:spMk id="3" creationId="{30D0D145-EAFB-4940-AEDA-74A8A685D5BC}"/>
          </ac:spMkLst>
        </pc:spChg>
        <pc:spChg chg="mod ord">
          <ac:chgData name="Sarah Gothard" userId="0e53f415fda5f162" providerId="LiveId" clId="{50B7311D-0F5C-4626-BA45-EA66F1F32D64}" dt="2022-03-26T19:07:50.555" v="43" actId="26606"/>
          <ac:spMkLst>
            <pc:docMk/>
            <pc:sldMk cId="3912308529" sldId="269"/>
            <ac:spMk id="4" creationId="{1FEF4C5D-34E9-4ADD-9C4A-9C6A3455B969}"/>
          </ac:spMkLst>
        </pc:spChg>
        <pc:spChg chg="add">
          <ac:chgData name="Sarah Gothard" userId="0e53f415fda5f162" providerId="LiveId" clId="{50B7311D-0F5C-4626-BA45-EA66F1F32D64}" dt="2022-03-26T19:07:50.555" v="43" actId="26606"/>
          <ac:spMkLst>
            <pc:docMk/>
            <pc:sldMk cId="3912308529" sldId="269"/>
            <ac:spMk id="13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07:50.555" v="43" actId="26606"/>
          <ac:spMkLst>
            <pc:docMk/>
            <pc:sldMk cId="3912308529" sldId="269"/>
            <ac:spMk id="15" creationId="{CB44330D-EA18-4254-AA95-EB49948539B8}"/>
          </ac:spMkLst>
        </pc:spChg>
        <pc:picChg chg="add del">
          <ac:chgData name="Sarah Gothard" userId="0e53f415fda5f162" providerId="LiveId" clId="{50B7311D-0F5C-4626-BA45-EA66F1F32D64}" dt="2022-03-26T19:07:48.366" v="41" actId="478"/>
          <ac:picMkLst>
            <pc:docMk/>
            <pc:sldMk cId="3912308529" sldId="269"/>
            <ac:picMk id="6" creationId="{D0682CA2-52EA-4AE6-9F6F-F7B4283B7ECD}"/>
          </ac:picMkLst>
        </pc:picChg>
        <pc:picChg chg="add mod">
          <ac:chgData name="Sarah Gothard" userId="0e53f415fda5f162" providerId="LiveId" clId="{50B7311D-0F5C-4626-BA45-EA66F1F32D64}" dt="2022-03-26T19:07:54.338" v="45" actId="27614"/>
          <ac:picMkLst>
            <pc:docMk/>
            <pc:sldMk cId="3912308529" sldId="269"/>
            <ac:picMk id="8" creationId="{918CE194-2B6A-4738-A061-4C5750052618}"/>
          </ac:picMkLst>
        </pc:picChg>
      </pc:sldChg>
      <pc:sldChg chg="addSp delSp modSp new mod setBg">
        <pc:chgData name="Sarah Gothard" userId="0e53f415fda5f162" providerId="LiveId" clId="{50B7311D-0F5C-4626-BA45-EA66F1F32D64}" dt="2022-03-26T19:08:16.046" v="49" actId="27614"/>
        <pc:sldMkLst>
          <pc:docMk/>
          <pc:sldMk cId="1832341359" sldId="270"/>
        </pc:sldMkLst>
        <pc:spChg chg="del">
          <ac:chgData name="Sarah Gothard" userId="0e53f415fda5f162" providerId="LiveId" clId="{50B7311D-0F5C-4626-BA45-EA66F1F32D64}" dt="2022-03-26T19:07:59.894" v="47" actId="26606"/>
          <ac:spMkLst>
            <pc:docMk/>
            <pc:sldMk cId="1832341359" sldId="270"/>
            <ac:spMk id="2" creationId="{7CC23BC5-10B6-402E-8F86-CA2F93608019}"/>
          </ac:spMkLst>
        </pc:spChg>
        <pc:spChg chg="del">
          <ac:chgData name="Sarah Gothard" userId="0e53f415fda5f162" providerId="LiveId" clId="{50B7311D-0F5C-4626-BA45-EA66F1F32D64}" dt="2022-03-26T19:07:59.894" v="47" actId="26606"/>
          <ac:spMkLst>
            <pc:docMk/>
            <pc:sldMk cId="1832341359" sldId="270"/>
            <ac:spMk id="3" creationId="{25A61589-0631-4322-B8DC-F639B107B4C5}"/>
          </ac:spMkLst>
        </pc:spChg>
        <pc:spChg chg="mod ord">
          <ac:chgData name="Sarah Gothard" userId="0e53f415fda5f162" providerId="LiveId" clId="{50B7311D-0F5C-4626-BA45-EA66F1F32D64}" dt="2022-03-26T19:07:59.894" v="47" actId="26606"/>
          <ac:spMkLst>
            <pc:docMk/>
            <pc:sldMk cId="1832341359" sldId="270"/>
            <ac:spMk id="4" creationId="{FE4E7A7C-B243-4D81-91F6-29ECA04D3E01}"/>
          </ac:spMkLst>
        </pc:spChg>
        <pc:spChg chg="add">
          <ac:chgData name="Sarah Gothard" userId="0e53f415fda5f162" providerId="LiveId" clId="{50B7311D-0F5C-4626-BA45-EA66F1F32D64}" dt="2022-03-26T19:07:59.894" v="47" actId="26606"/>
          <ac:spMkLst>
            <pc:docMk/>
            <pc:sldMk cId="1832341359" sldId="270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07:59.894" v="47" actId="26606"/>
          <ac:spMkLst>
            <pc:docMk/>
            <pc:sldMk cId="1832341359" sldId="270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9:08:16.046" v="49" actId="27614"/>
          <ac:picMkLst>
            <pc:docMk/>
            <pc:sldMk cId="1832341359" sldId="270"/>
            <ac:picMk id="6" creationId="{21F6D3E3-4D82-4798-A247-7CBDC11506BD}"/>
          </ac:picMkLst>
        </pc:picChg>
      </pc:sldChg>
      <pc:sldChg chg="addSp delSp modSp new mod setBg">
        <pc:chgData name="Sarah Gothard" userId="0e53f415fda5f162" providerId="LiveId" clId="{50B7311D-0F5C-4626-BA45-EA66F1F32D64}" dt="2022-03-26T19:09:24.158" v="55" actId="26606"/>
        <pc:sldMkLst>
          <pc:docMk/>
          <pc:sldMk cId="3706020952" sldId="271"/>
        </pc:sldMkLst>
        <pc:spChg chg="del">
          <ac:chgData name="Sarah Gothard" userId="0e53f415fda5f162" providerId="LiveId" clId="{50B7311D-0F5C-4626-BA45-EA66F1F32D64}" dt="2022-03-26T19:09:24.158" v="55" actId="26606"/>
          <ac:spMkLst>
            <pc:docMk/>
            <pc:sldMk cId="3706020952" sldId="271"/>
            <ac:spMk id="2" creationId="{A38C68F6-CAD6-4264-9274-FDB457BDFB2A}"/>
          </ac:spMkLst>
        </pc:spChg>
        <pc:spChg chg="del">
          <ac:chgData name="Sarah Gothard" userId="0e53f415fda5f162" providerId="LiveId" clId="{50B7311D-0F5C-4626-BA45-EA66F1F32D64}" dt="2022-03-26T19:09:24.158" v="55" actId="26606"/>
          <ac:spMkLst>
            <pc:docMk/>
            <pc:sldMk cId="3706020952" sldId="271"/>
            <ac:spMk id="3" creationId="{7BD11DF7-CC63-4D8C-AF80-2CAA8B66C215}"/>
          </ac:spMkLst>
        </pc:spChg>
        <pc:spChg chg="mod ord">
          <ac:chgData name="Sarah Gothard" userId="0e53f415fda5f162" providerId="LiveId" clId="{50B7311D-0F5C-4626-BA45-EA66F1F32D64}" dt="2022-03-26T19:09:24.158" v="55" actId="26606"/>
          <ac:spMkLst>
            <pc:docMk/>
            <pc:sldMk cId="3706020952" sldId="271"/>
            <ac:spMk id="4" creationId="{FB7AD5BF-43A4-4C94-9C16-B158D8B36657}"/>
          </ac:spMkLst>
        </pc:spChg>
        <pc:spChg chg="add">
          <ac:chgData name="Sarah Gothard" userId="0e53f415fda5f162" providerId="LiveId" clId="{50B7311D-0F5C-4626-BA45-EA66F1F32D64}" dt="2022-03-26T19:09:24.158" v="55" actId="26606"/>
          <ac:spMkLst>
            <pc:docMk/>
            <pc:sldMk cId="3706020952" sldId="271"/>
            <ac:spMk id="15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09:24.158" v="55" actId="26606"/>
          <ac:spMkLst>
            <pc:docMk/>
            <pc:sldMk cId="3706020952" sldId="271"/>
            <ac:spMk id="17" creationId="{CB44330D-EA18-4254-AA95-EB49948539B8}"/>
          </ac:spMkLst>
        </pc:spChg>
        <pc:picChg chg="add del">
          <ac:chgData name="Sarah Gothard" userId="0e53f415fda5f162" providerId="LiveId" clId="{50B7311D-0F5C-4626-BA45-EA66F1F32D64}" dt="2022-03-26T19:08:16.950" v="51" actId="22"/>
          <ac:picMkLst>
            <pc:docMk/>
            <pc:sldMk cId="3706020952" sldId="271"/>
            <ac:picMk id="6" creationId="{89A82B6A-707D-4DAB-BAD9-8A7187F2436F}"/>
          </ac:picMkLst>
        </pc:picChg>
        <pc:picChg chg="add del">
          <ac:chgData name="Sarah Gothard" userId="0e53f415fda5f162" providerId="LiveId" clId="{50B7311D-0F5C-4626-BA45-EA66F1F32D64}" dt="2022-03-26T19:08:51.020" v="53" actId="22"/>
          <ac:picMkLst>
            <pc:docMk/>
            <pc:sldMk cId="3706020952" sldId="271"/>
            <ac:picMk id="8" creationId="{F09E5E94-22D9-466C-BB12-2CF92F1EDB8F}"/>
          </ac:picMkLst>
        </pc:picChg>
        <pc:picChg chg="add mod">
          <ac:chgData name="Sarah Gothard" userId="0e53f415fda5f162" providerId="LiveId" clId="{50B7311D-0F5C-4626-BA45-EA66F1F32D64}" dt="2022-03-26T19:09:24.158" v="55" actId="26606"/>
          <ac:picMkLst>
            <pc:docMk/>
            <pc:sldMk cId="3706020952" sldId="271"/>
            <ac:picMk id="10" creationId="{CF32987A-2EA5-4CB1-9BFF-894F9C084D77}"/>
          </ac:picMkLst>
        </pc:picChg>
      </pc:sldChg>
      <pc:sldChg chg="addSp delSp modSp new mod setBg">
        <pc:chgData name="Sarah Gothard" userId="0e53f415fda5f162" providerId="LiveId" clId="{50B7311D-0F5C-4626-BA45-EA66F1F32D64}" dt="2022-03-26T19:11:49.341" v="64" actId="22"/>
        <pc:sldMkLst>
          <pc:docMk/>
          <pc:sldMk cId="4108975506" sldId="272"/>
        </pc:sldMkLst>
        <pc:spChg chg="del">
          <ac:chgData name="Sarah Gothard" userId="0e53f415fda5f162" providerId="LiveId" clId="{50B7311D-0F5C-4626-BA45-EA66F1F32D64}" dt="2022-03-26T19:11:07.228" v="60" actId="26606"/>
          <ac:spMkLst>
            <pc:docMk/>
            <pc:sldMk cId="4108975506" sldId="272"/>
            <ac:spMk id="2" creationId="{27324B2C-9688-4634-A5F4-92DEA1C31FCF}"/>
          </ac:spMkLst>
        </pc:spChg>
        <pc:spChg chg="del">
          <ac:chgData name="Sarah Gothard" userId="0e53f415fda5f162" providerId="LiveId" clId="{50B7311D-0F5C-4626-BA45-EA66F1F32D64}" dt="2022-03-26T19:11:07.228" v="60" actId="26606"/>
          <ac:spMkLst>
            <pc:docMk/>
            <pc:sldMk cId="4108975506" sldId="272"/>
            <ac:spMk id="3" creationId="{C2D07860-141D-4056-9EC5-CBB01D5011AE}"/>
          </ac:spMkLst>
        </pc:spChg>
        <pc:spChg chg="mod ord">
          <ac:chgData name="Sarah Gothard" userId="0e53f415fda5f162" providerId="LiveId" clId="{50B7311D-0F5C-4626-BA45-EA66F1F32D64}" dt="2022-03-26T19:11:07.228" v="60" actId="26606"/>
          <ac:spMkLst>
            <pc:docMk/>
            <pc:sldMk cId="4108975506" sldId="272"/>
            <ac:spMk id="4" creationId="{57240368-16A3-42DE-98D6-A6F1D8DBE851}"/>
          </ac:spMkLst>
        </pc:spChg>
        <pc:spChg chg="add">
          <ac:chgData name="Sarah Gothard" userId="0e53f415fda5f162" providerId="LiveId" clId="{50B7311D-0F5C-4626-BA45-EA66F1F32D64}" dt="2022-03-26T19:11:07.228" v="60" actId="26606"/>
          <ac:spMkLst>
            <pc:docMk/>
            <pc:sldMk cId="4108975506" sldId="272"/>
            <ac:spMk id="13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11:07.228" v="60" actId="26606"/>
          <ac:spMkLst>
            <pc:docMk/>
            <pc:sldMk cId="4108975506" sldId="272"/>
            <ac:spMk id="15" creationId="{CB44330D-EA18-4254-AA95-EB49948539B8}"/>
          </ac:spMkLst>
        </pc:spChg>
        <pc:picChg chg="add del">
          <ac:chgData name="Sarah Gothard" userId="0e53f415fda5f162" providerId="LiveId" clId="{50B7311D-0F5C-4626-BA45-EA66F1F32D64}" dt="2022-03-26T19:10:33.138" v="58" actId="22"/>
          <ac:picMkLst>
            <pc:docMk/>
            <pc:sldMk cId="4108975506" sldId="272"/>
            <ac:picMk id="6" creationId="{B4B62601-0FF1-4D1E-A06D-DC951FF25F51}"/>
          </ac:picMkLst>
        </pc:picChg>
        <pc:picChg chg="add mod">
          <ac:chgData name="Sarah Gothard" userId="0e53f415fda5f162" providerId="LiveId" clId="{50B7311D-0F5C-4626-BA45-EA66F1F32D64}" dt="2022-03-26T19:11:49.341" v="64" actId="22"/>
          <ac:picMkLst>
            <pc:docMk/>
            <pc:sldMk cId="4108975506" sldId="272"/>
            <ac:picMk id="8" creationId="{ADAC3607-964F-4AAA-BA88-E212271AC0F4}"/>
          </ac:picMkLst>
        </pc:picChg>
        <pc:picChg chg="add del mod">
          <ac:chgData name="Sarah Gothard" userId="0e53f415fda5f162" providerId="LiveId" clId="{50B7311D-0F5C-4626-BA45-EA66F1F32D64}" dt="2022-03-26T19:11:49.341" v="64" actId="22"/>
          <ac:picMkLst>
            <pc:docMk/>
            <pc:sldMk cId="4108975506" sldId="272"/>
            <ac:picMk id="10" creationId="{A7FEC92E-FC5F-4A70-B79B-0CE6BB032346}"/>
          </ac:picMkLst>
        </pc:picChg>
      </pc:sldChg>
      <pc:sldChg chg="addSp delSp modSp new mod setBg">
        <pc:chgData name="Sarah Gothard" userId="0e53f415fda5f162" providerId="LiveId" clId="{50B7311D-0F5C-4626-BA45-EA66F1F32D64}" dt="2022-03-26T19:11:56.686" v="68" actId="27614"/>
        <pc:sldMkLst>
          <pc:docMk/>
          <pc:sldMk cId="4194831706" sldId="273"/>
        </pc:sldMkLst>
        <pc:spChg chg="del">
          <ac:chgData name="Sarah Gothard" userId="0e53f415fda5f162" providerId="LiveId" clId="{50B7311D-0F5C-4626-BA45-EA66F1F32D64}" dt="2022-03-26T19:11:53.930" v="67" actId="26606"/>
          <ac:spMkLst>
            <pc:docMk/>
            <pc:sldMk cId="4194831706" sldId="273"/>
            <ac:spMk id="2" creationId="{2B95337B-BDA8-470F-9C85-6D399F5D015C}"/>
          </ac:spMkLst>
        </pc:spChg>
        <pc:spChg chg="del">
          <ac:chgData name="Sarah Gothard" userId="0e53f415fda5f162" providerId="LiveId" clId="{50B7311D-0F5C-4626-BA45-EA66F1F32D64}" dt="2022-03-26T19:11:53.930" v="67" actId="26606"/>
          <ac:spMkLst>
            <pc:docMk/>
            <pc:sldMk cId="4194831706" sldId="273"/>
            <ac:spMk id="3" creationId="{70CFE3FD-4642-4611-8462-EB820423B81A}"/>
          </ac:spMkLst>
        </pc:spChg>
        <pc:spChg chg="mod ord">
          <ac:chgData name="Sarah Gothard" userId="0e53f415fda5f162" providerId="LiveId" clId="{50B7311D-0F5C-4626-BA45-EA66F1F32D64}" dt="2022-03-26T19:11:53.930" v="67" actId="26606"/>
          <ac:spMkLst>
            <pc:docMk/>
            <pc:sldMk cId="4194831706" sldId="273"/>
            <ac:spMk id="4" creationId="{C38D867A-79E9-4D95-8E0D-85DFF6100BA8}"/>
          </ac:spMkLst>
        </pc:spChg>
        <pc:spChg chg="add">
          <ac:chgData name="Sarah Gothard" userId="0e53f415fda5f162" providerId="LiveId" clId="{50B7311D-0F5C-4626-BA45-EA66F1F32D64}" dt="2022-03-26T19:11:53.930" v="67" actId="26606"/>
          <ac:spMkLst>
            <pc:docMk/>
            <pc:sldMk cId="4194831706" sldId="273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11:53.930" v="67" actId="26606"/>
          <ac:spMkLst>
            <pc:docMk/>
            <pc:sldMk cId="4194831706" sldId="273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9:11:56.686" v="68" actId="27614"/>
          <ac:picMkLst>
            <pc:docMk/>
            <pc:sldMk cId="4194831706" sldId="273"/>
            <ac:picMk id="6" creationId="{B05A6B5E-1535-4A9B-8AE2-ABCA91EFC8B2}"/>
          </ac:picMkLst>
        </pc:picChg>
      </pc:sldChg>
      <pc:sldChg chg="addSp delSp modSp new mod setBg">
        <pc:chgData name="Sarah Gothard" userId="0e53f415fda5f162" providerId="LiveId" clId="{50B7311D-0F5C-4626-BA45-EA66F1F32D64}" dt="2022-03-26T19:12:42.742" v="73" actId="27614"/>
        <pc:sldMkLst>
          <pc:docMk/>
          <pc:sldMk cId="3622859868" sldId="274"/>
        </pc:sldMkLst>
        <pc:spChg chg="del">
          <ac:chgData name="Sarah Gothard" userId="0e53f415fda5f162" providerId="LiveId" clId="{50B7311D-0F5C-4626-BA45-EA66F1F32D64}" dt="2022-03-26T19:12:23.297" v="71" actId="26606"/>
          <ac:spMkLst>
            <pc:docMk/>
            <pc:sldMk cId="3622859868" sldId="274"/>
            <ac:spMk id="2" creationId="{90FC291C-D94B-4E9B-9010-A05D35F19C01}"/>
          </ac:spMkLst>
        </pc:spChg>
        <pc:spChg chg="del">
          <ac:chgData name="Sarah Gothard" userId="0e53f415fda5f162" providerId="LiveId" clId="{50B7311D-0F5C-4626-BA45-EA66F1F32D64}" dt="2022-03-26T19:12:23.297" v="71" actId="26606"/>
          <ac:spMkLst>
            <pc:docMk/>
            <pc:sldMk cId="3622859868" sldId="274"/>
            <ac:spMk id="3" creationId="{D7EF346E-8461-4FAF-9799-F6E1D604077E}"/>
          </ac:spMkLst>
        </pc:spChg>
        <pc:spChg chg="mod ord">
          <ac:chgData name="Sarah Gothard" userId="0e53f415fda5f162" providerId="LiveId" clId="{50B7311D-0F5C-4626-BA45-EA66F1F32D64}" dt="2022-03-26T19:12:23.297" v="71" actId="26606"/>
          <ac:spMkLst>
            <pc:docMk/>
            <pc:sldMk cId="3622859868" sldId="274"/>
            <ac:spMk id="4" creationId="{FDE181CA-B91B-418D-B1AD-5977DDED1D67}"/>
          </ac:spMkLst>
        </pc:spChg>
        <pc:spChg chg="add">
          <ac:chgData name="Sarah Gothard" userId="0e53f415fda5f162" providerId="LiveId" clId="{50B7311D-0F5C-4626-BA45-EA66F1F32D64}" dt="2022-03-26T19:12:23.297" v="71" actId="26606"/>
          <ac:spMkLst>
            <pc:docMk/>
            <pc:sldMk cId="3622859868" sldId="274"/>
            <ac:spMk id="11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12:23.297" v="71" actId="26606"/>
          <ac:spMkLst>
            <pc:docMk/>
            <pc:sldMk cId="3622859868" sldId="274"/>
            <ac:spMk id="13" creationId="{CB44330D-EA18-4254-AA95-EB49948539B8}"/>
          </ac:spMkLst>
        </pc:spChg>
        <pc:picChg chg="add mod">
          <ac:chgData name="Sarah Gothard" userId="0e53f415fda5f162" providerId="LiveId" clId="{50B7311D-0F5C-4626-BA45-EA66F1F32D64}" dt="2022-03-26T19:12:42.742" v="73" actId="27614"/>
          <ac:picMkLst>
            <pc:docMk/>
            <pc:sldMk cId="3622859868" sldId="274"/>
            <ac:picMk id="6" creationId="{5B0A5989-81B3-4DCF-ADD3-34408C473EE2}"/>
          </ac:picMkLst>
        </pc:picChg>
      </pc:sldChg>
      <pc:sldChg chg="addSp delSp modSp new mod setBg">
        <pc:chgData name="Sarah Gothard" userId="0e53f415fda5f162" providerId="LiveId" clId="{50B7311D-0F5C-4626-BA45-EA66F1F32D64}" dt="2022-03-26T19:13:07.705" v="77" actId="26606"/>
        <pc:sldMkLst>
          <pc:docMk/>
          <pc:sldMk cId="3580127325" sldId="275"/>
        </pc:sldMkLst>
        <pc:spChg chg="del">
          <ac:chgData name="Sarah Gothard" userId="0e53f415fda5f162" providerId="LiveId" clId="{50B7311D-0F5C-4626-BA45-EA66F1F32D64}" dt="2022-03-26T19:13:07.705" v="77" actId="26606"/>
          <ac:spMkLst>
            <pc:docMk/>
            <pc:sldMk cId="3580127325" sldId="275"/>
            <ac:spMk id="2" creationId="{E18643BE-24FB-47EF-8806-5072BC3A67E4}"/>
          </ac:spMkLst>
        </pc:spChg>
        <pc:spChg chg="del">
          <ac:chgData name="Sarah Gothard" userId="0e53f415fda5f162" providerId="LiveId" clId="{50B7311D-0F5C-4626-BA45-EA66F1F32D64}" dt="2022-03-26T19:13:07.705" v="77" actId="26606"/>
          <ac:spMkLst>
            <pc:docMk/>
            <pc:sldMk cId="3580127325" sldId="275"/>
            <ac:spMk id="3" creationId="{608E2175-8395-41AC-A687-4B4F3849B259}"/>
          </ac:spMkLst>
        </pc:spChg>
        <pc:spChg chg="mod ord">
          <ac:chgData name="Sarah Gothard" userId="0e53f415fda5f162" providerId="LiveId" clId="{50B7311D-0F5C-4626-BA45-EA66F1F32D64}" dt="2022-03-26T19:13:07.705" v="77" actId="26606"/>
          <ac:spMkLst>
            <pc:docMk/>
            <pc:sldMk cId="3580127325" sldId="275"/>
            <ac:spMk id="4" creationId="{0D5245EF-0E02-4244-ACBE-903A2012F9A4}"/>
          </ac:spMkLst>
        </pc:spChg>
        <pc:spChg chg="add">
          <ac:chgData name="Sarah Gothard" userId="0e53f415fda5f162" providerId="LiveId" clId="{50B7311D-0F5C-4626-BA45-EA66F1F32D64}" dt="2022-03-26T19:13:07.705" v="77" actId="26606"/>
          <ac:spMkLst>
            <pc:docMk/>
            <pc:sldMk cId="3580127325" sldId="275"/>
            <ac:spMk id="13" creationId="{32BC26D8-82FB-445E-AA49-62A77D7C1EE0}"/>
          </ac:spMkLst>
        </pc:spChg>
        <pc:spChg chg="add">
          <ac:chgData name="Sarah Gothard" userId="0e53f415fda5f162" providerId="LiveId" clId="{50B7311D-0F5C-4626-BA45-EA66F1F32D64}" dt="2022-03-26T19:13:07.705" v="77" actId="26606"/>
          <ac:spMkLst>
            <pc:docMk/>
            <pc:sldMk cId="3580127325" sldId="275"/>
            <ac:spMk id="15" creationId="{CB44330D-EA18-4254-AA95-EB49948539B8}"/>
          </ac:spMkLst>
        </pc:spChg>
        <pc:picChg chg="add del">
          <ac:chgData name="Sarah Gothard" userId="0e53f415fda5f162" providerId="LiveId" clId="{50B7311D-0F5C-4626-BA45-EA66F1F32D64}" dt="2022-03-26T19:13:04.647" v="75" actId="478"/>
          <ac:picMkLst>
            <pc:docMk/>
            <pc:sldMk cId="3580127325" sldId="275"/>
            <ac:picMk id="6" creationId="{A07A2F5B-43E1-4815-86D5-6FFB5F908BE4}"/>
          </ac:picMkLst>
        </pc:picChg>
        <pc:picChg chg="add mod">
          <ac:chgData name="Sarah Gothard" userId="0e53f415fda5f162" providerId="LiveId" clId="{50B7311D-0F5C-4626-BA45-EA66F1F32D64}" dt="2022-03-26T19:13:07.705" v="77" actId="26606"/>
          <ac:picMkLst>
            <pc:docMk/>
            <pc:sldMk cId="3580127325" sldId="275"/>
            <ac:picMk id="8" creationId="{F62FA252-D5C1-480A-AEE7-F62ED7390BB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951778-F163-4E3A-859B-AE677D777B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918CE194-2B6A-4738-A061-4C5750052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F4C5D-34E9-4ADD-9C4A-9C6A3455B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1230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1F6D3E3-4D82-4798-A247-7CBDC11506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57038"/>
            <a:ext cx="10905066" cy="41439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E7A7C-B243-4D81-91F6-29ECA04D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234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F32987A-2EA5-4CB1-9BFF-894F9C084D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AD5BF-43A4-4C94-9C16-B158D8B36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6020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AC3607-964F-4AAA-BA88-E212271AC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40368-16A3-42DE-98D6-A6F1D8DB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08975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05A6B5E-1535-4A9B-8AE2-ABCA91EFC8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52457"/>
            <a:ext cx="10905066" cy="39530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8D867A-79E9-4D95-8E0D-85DFF6100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94831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B0A5989-81B3-4DCF-ADD3-34408C473E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52457"/>
            <a:ext cx="10905066" cy="39530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181CA-B91B-418D-B1AD-5977DDED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2285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62FA252-D5C1-480A-AEE7-F62ED7390B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245EF-0E02-4244-ACBE-903A2012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012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D42363-97E5-4766-89B2-79DCD56BF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75BEB8-3BFF-4870-AABB-8D462CC6FB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06983"/>
            <a:ext cx="10905066" cy="38440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08A30-52C1-43A7-A6FC-8152F0F8A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6131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C08F2F5-E9FA-40B8-8338-E1B8BD6DFC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993C20-8BC2-40B0-850E-F039F079E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23646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F735521-0B8B-462D-8C60-E9CC05287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0121B-8634-47F1-953B-C892664A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4524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61C85F9-12A8-45EA-8320-F0D06AB0A0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70559"/>
            <a:ext cx="10905066" cy="3516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DDA30-DBE8-4834-8536-1D33F29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0364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EF0A2ADC-C3DB-4B46-9B31-B12445451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29665"/>
            <a:ext cx="10905066" cy="35986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FFD02-A719-4289-8E9C-494DC68B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7775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2B7A34A-FA68-4848-88E3-5861AA523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56927"/>
            <a:ext cx="10905066" cy="35441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8F6748-38C5-4C0B-8201-965D63DEB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2809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D6FC10F-1180-49E3-AA93-151E34F03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FF9A2-B418-4690-9C8B-84FCB335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2643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75</Words>
  <Application>Microsoft Office PowerPoint</Application>
  <PresentationFormat>Widescreen</PresentationFormat>
  <Paragraphs>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9</cp:revision>
  <dcterms:created xsi:type="dcterms:W3CDTF">2020-12-27T20:40:58Z</dcterms:created>
  <dcterms:modified xsi:type="dcterms:W3CDTF">2022-03-26T19:13:13Z</dcterms:modified>
</cp:coreProperties>
</file>