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8"/>
  </p:notesMasterIdLst>
  <p:handoutMasterIdLst>
    <p:handoutMasterId r:id="rId19"/>
  </p:handoutMasterIdLst>
  <p:sldIdLst>
    <p:sldId id="257" r:id="rId2"/>
    <p:sldId id="268" r:id="rId3"/>
    <p:sldId id="269" r:id="rId4"/>
    <p:sldId id="270" r:id="rId5"/>
    <p:sldId id="271" r:id="rId6"/>
    <p:sldId id="272" r:id="rId7"/>
    <p:sldId id="263" r:id="rId8"/>
    <p:sldId id="264" r:id="rId9"/>
    <p:sldId id="265" r:id="rId10"/>
    <p:sldId id="266" r:id="rId11"/>
    <p:sldId id="267" r:id="rId12"/>
    <p:sldId id="258" r:id="rId13"/>
    <p:sldId id="259" r:id="rId14"/>
    <p:sldId id="260" r:id="rId15"/>
    <p:sldId id="261" r:id="rId16"/>
    <p:sldId id="26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7323F5-E833-42A8-BB71-C32A4823284B}" v="26" dt="2019-09-16T12:54:35.871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F27323F5-E833-42A8-BB71-C32A4823284B}"/>
    <pc:docChg chg="custSel mod modSld">
      <pc:chgData name="Sarah Gothard" userId="0e53f415fda5f162" providerId="LiveId" clId="{F27323F5-E833-42A8-BB71-C32A4823284B}" dt="2019-09-29T18:25:53.285" v="15" actId="26606"/>
      <pc:docMkLst>
        <pc:docMk/>
      </pc:docMkLst>
      <pc:sldChg chg="addSp modSp mod setBg">
        <pc:chgData name="Sarah Gothard" userId="0e53f415fda5f162" providerId="LiveId" clId="{F27323F5-E833-42A8-BB71-C32A4823284B}" dt="2019-09-29T18:24:57.265" v="0" actId="26606"/>
        <pc:sldMkLst>
          <pc:docMk/>
          <pc:sldMk cId="2211167003" sldId="257"/>
        </pc:sldMkLst>
        <pc:spChg chg="mod ord">
          <ac:chgData name="Sarah Gothard" userId="0e53f415fda5f162" providerId="LiveId" clId="{F27323F5-E833-42A8-BB71-C32A4823284B}" dt="2019-09-29T18:24:57.265" v="0" actId="26606"/>
          <ac:spMkLst>
            <pc:docMk/>
            <pc:sldMk cId="2211167003" sldId="257"/>
            <ac:spMk id="5" creationId="{B35277B3-F2AB-47E8-A410-E4DFF7CB251C}"/>
          </ac:spMkLst>
        </pc:spChg>
        <pc:spChg chg="add">
          <ac:chgData name="Sarah Gothard" userId="0e53f415fda5f162" providerId="LiveId" clId="{F27323F5-E833-42A8-BB71-C32A4823284B}" dt="2019-09-29T18:24:57.265" v="0" actId="26606"/>
          <ac:spMkLst>
            <pc:docMk/>
            <pc:sldMk cId="2211167003" sldId="257"/>
            <ac:spMk id="10" creationId="{32BC26D8-82FB-445E-AA49-62A77D7C1EE0}"/>
          </ac:spMkLst>
        </pc:spChg>
        <pc:spChg chg="add">
          <ac:chgData name="Sarah Gothard" userId="0e53f415fda5f162" providerId="LiveId" clId="{F27323F5-E833-42A8-BB71-C32A4823284B}" dt="2019-09-29T18:24:57.265" v="0" actId="26606"/>
          <ac:spMkLst>
            <pc:docMk/>
            <pc:sldMk cId="2211167003" sldId="257"/>
            <ac:spMk id="12" creationId="{CB44330D-EA18-4254-AA95-EB49948539B8}"/>
          </ac:spMkLst>
        </pc:spChg>
        <pc:picChg chg="mod">
          <ac:chgData name="Sarah Gothard" userId="0e53f415fda5f162" providerId="LiveId" clId="{F27323F5-E833-42A8-BB71-C32A4823284B}" dt="2019-09-29T18:24:57.265" v="0" actId="26606"/>
          <ac:picMkLst>
            <pc:docMk/>
            <pc:sldMk cId="2211167003" sldId="257"/>
            <ac:picMk id="2" creationId="{BFAE579F-4DAB-443B-B963-73747DDDB30C}"/>
          </ac:picMkLst>
        </pc:picChg>
      </pc:sldChg>
      <pc:sldChg chg="addSp modSp mod setBg">
        <pc:chgData name="Sarah Gothard" userId="0e53f415fda5f162" providerId="LiveId" clId="{F27323F5-E833-42A8-BB71-C32A4823284B}" dt="2019-09-29T18:25:40.997" v="11" actId="26606"/>
        <pc:sldMkLst>
          <pc:docMk/>
          <pc:sldMk cId="987677391" sldId="258"/>
        </pc:sldMkLst>
        <pc:spChg chg="mod ord">
          <ac:chgData name="Sarah Gothard" userId="0e53f415fda5f162" providerId="LiveId" clId="{F27323F5-E833-42A8-BB71-C32A4823284B}" dt="2019-09-29T18:25:40.997" v="11" actId="26606"/>
          <ac:spMkLst>
            <pc:docMk/>
            <pc:sldMk cId="987677391" sldId="258"/>
            <ac:spMk id="4" creationId="{734DF08B-C78F-4DB2-8B25-0250E898880A}"/>
          </ac:spMkLst>
        </pc:spChg>
        <pc:spChg chg="add">
          <ac:chgData name="Sarah Gothard" userId="0e53f415fda5f162" providerId="LiveId" clId="{F27323F5-E833-42A8-BB71-C32A4823284B}" dt="2019-09-29T18:25:40.997" v="11" actId="26606"/>
          <ac:spMkLst>
            <pc:docMk/>
            <pc:sldMk cId="987677391" sldId="258"/>
            <ac:spMk id="9" creationId="{32BC26D8-82FB-445E-AA49-62A77D7C1EE0}"/>
          </ac:spMkLst>
        </pc:spChg>
        <pc:spChg chg="add">
          <ac:chgData name="Sarah Gothard" userId="0e53f415fda5f162" providerId="LiveId" clId="{F27323F5-E833-42A8-BB71-C32A4823284B}" dt="2019-09-29T18:25:40.997" v="11" actId="26606"/>
          <ac:spMkLst>
            <pc:docMk/>
            <pc:sldMk cId="987677391" sldId="258"/>
            <ac:spMk id="11" creationId="{CB44330D-EA18-4254-AA95-EB49948539B8}"/>
          </ac:spMkLst>
        </pc:spChg>
        <pc:picChg chg="mod">
          <ac:chgData name="Sarah Gothard" userId="0e53f415fda5f162" providerId="LiveId" clId="{F27323F5-E833-42A8-BB71-C32A4823284B}" dt="2019-09-29T18:25:40.997" v="11" actId="26606"/>
          <ac:picMkLst>
            <pc:docMk/>
            <pc:sldMk cId="987677391" sldId="258"/>
            <ac:picMk id="2" creationId="{900B2C48-367F-4F97-9E14-04C6A92BE206}"/>
          </ac:picMkLst>
        </pc:picChg>
      </pc:sldChg>
      <pc:sldChg chg="addSp modSp mod setBg">
        <pc:chgData name="Sarah Gothard" userId="0e53f415fda5f162" providerId="LiveId" clId="{F27323F5-E833-42A8-BB71-C32A4823284B}" dt="2019-09-29T18:25:43.796" v="12" actId="26606"/>
        <pc:sldMkLst>
          <pc:docMk/>
          <pc:sldMk cId="702778022" sldId="259"/>
        </pc:sldMkLst>
        <pc:spChg chg="mod ord">
          <ac:chgData name="Sarah Gothard" userId="0e53f415fda5f162" providerId="LiveId" clId="{F27323F5-E833-42A8-BB71-C32A4823284B}" dt="2019-09-29T18:25:43.796" v="12" actId="26606"/>
          <ac:spMkLst>
            <pc:docMk/>
            <pc:sldMk cId="702778022" sldId="259"/>
            <ac:spMk id="4" creationId="{734DF08B-C78F-4DB2-8B25-0250E898880A}"/>
          </ac:spMkLst>
        </pc:spChg>
        <pc:spChg chg="add">
          <ac:chgData name="Sarah Gothard" userId="0e53f415fda5f162" providerId="LiveId" clId="{F27323F5-E833-42A8-BB71-C32A4823284B}" dt="2019-09-29T18:25:43.796" v="12" actId="26606"/>
          <ac:spMkLst>
            <pc:docMk/>
            <pc:sldMk cId="702778022" sldId="259"/>
            <ac:spMk id="9" creationId="{32BC26D8-82FB-445E-AA49-62A77D7C1EE0}"/>
          </ac:spMkLst>
        </pc:spChg>
        <pc:spChg chg="add">
          <ac:chgData name="Sarah Gothard" userId="0e53f415fda5f162" providerId="LiveId" clId="{F27323F5-E833-42A8-BB71-C32A4823284B}" dt="2019-09-29T18:25:43.796" v="12" actId="26606"/>
          <ac:spMkLst>
            <pc:docMk/>
            <pc:sldMk cId="702778022" sldId="259"/>
            <ac:spMk id="11" creationId="{CB44330D-EA18-4254-AA95-EB49948539B8}"/>
          </ac:spMkLst>
        </pc:spChg>
        <pc:picChg chg="mod">
          <ac:chgData name="Sarah Gothard" userId="0e53f415fda5f162" providerId="LiveId" clId="{F27323F5-E833-42A8-BB71-C32A4823284B}" dt="2019-09-29T18:25:43.796" v="12" actId="26606"/>
          <ac:picMkLst>
            <pc:docMk/>
            <pc:sldMk cId="702778022" sldId="259"/>
            <ac:picMk id="2" creationId="{FBD48E5D-EB1C-47A6-ABFE-F453E6F861B0}"/>
          </ac:picMkLst>
        </pc:picChg>
      </pc:sldChg>
      <pc:sldChg chg="addSp modSp mod setBg">
        <pc:chgData name="Sarah Gothard" userId="0e53f415fda5f162" providerId="LiveId" clId="{F27323F5-E833-42A8-BB71-C32A4823284B}" dt="2019-09-29T18:25:46.502" v="13" actId="26606"/>
        <pc:sldMkLst>
          <pc:docMk/>
          <pc:sldMk cId="3301390180" sldId="260"/>
        </pc:sldMkLst>
        <pc:spChg chg="mod ord">
          <ac:chgData name="Sarah Gothard" userId="0e53f415fda5f162" providerId="LiveId" clId="{F27323F5-E833-42A8-BB71-C32A4823284B}" dt="2019-09-29T18:25:46.502" v="13" actId="26606"/>
          <ac:spMkLst>
            <pc:docMk/>
            <pc:sldMk cId="3301390180" sldId="260"/>
            <ac:spMk id="4" creationId="{734DF08B-C78F-4DB2-8B25-0250E898880A}"/>
          </ac:spMkLst>
        </pc:spChg>
        <pc:spChg chg="add">
          <ac:chgData name="Sarah Gothard" userId="0e53f415fda5f162" providerId="LiveId" clId="{F27323F5-E833-42A8-BB71-C32A4823284B}" dt="2019-09-29T18:25:46.502" v="13" actId="26606"/>
          <ac:spMkLst>
            <pc:docMk/>
            <pc:sldMk cId="3301390180" sldId="260"/>
            <ac:spMk id="9" creationId="{32BC26D8-82FB-445E-AA49-62A77D7C1EE0}"/>
          </ac:spMkLst>
        </pc:spChg>
        <pc:spChg chg="add">
          <ac:chgData name="Sarah Gothard" userId="0e53f415fda5f162" providerId="LiveId" clId="{F27323F5-E833-42A8-BB71-C32A4823284B}" dt="2019-09-29T18:25:46.502" v="13" actId="26606"/>
          <ac:spMkLst>
            <pc:docMk/>
            <pc:sldMk cId="3301390180" sldId="260"/>
            <ac:spMk id="11" creationId="{CB44330D-EA18-4254-AA95-EB49948539B8}"/>
          </ac:spMkLst>
        </pc:spChg>
        <pc:picChg chg="mod">
          <ac:chgData name="Sarah Gothard" userId="0e53f415fda5f162" providerId="LiveId" clId="{F27323F5-E833-42A8-BB71-C32A4823284B}" dt="2019-09-29T18:25:46.502" v="13" actId="26606"/>
          <ac:picMkLst>
            <pc:docMk/>
            <pc:sldMk cId="3301390180" sldId="260"/>
            <ac:picMk id="2" creationId="{9BE05C4A-DD0A-45E9-8079-04D319B309C5}"/>
          </ac:picMkLst>
        </pc:picChg>
      </pc:sldChg>
      <pc:sldChg chg="addSp modSp mod setBg">
        <pc:chgData name="Sarah Gothard" userId="0e53f415fda5f162" providerId="LiveId" clId="{F27323F5-E833-42A8-BB71-C32A4823284B}" dt="2019-09-29T18:25:50.566" v="14" actId="26606"/>
        <pc:sldMkLst>
          <pc:docMk/>
          <pc:sldMk cId="1202893180" sldId="261"/>
        </pc:sldMkLst>
        <pc:spChg chg="mod ord">
          <ac:chgData name="Sarah Gothard" userId="0e53f415fda5f162" providerId="LiveId" clId="{F27323F5-E833-42A8-BB71-C32A4823284B}" dt="2019-09-29T18:25:50.566" v="14" actId="26606"/>
          <ac:spMkLst>
            <pc:docMk/>
            <pc:sldMk cId="1202893180" sldId="261"/>
            <ac:spMk id="4" creationId="{734DF08B-C78F-4DB2-8B25-0250E898880A}"/>
          </ac:spMkLst>
        </pc:spChg>
        <pc:spChg chg="add">
          <ac:chgData name="Sarah Gothard" userId="0e53f415fda5f162" providerId="LiveId" clId="{F27323F5-E833-42A8-BB71-C32A4823284B}" dt="2019-09-29T18:25:50.566" v="14" actId="26606"/>
          <ac:spMkLst>
            <pc:docMk/>
            <pc:sldMk cId="1202893180" sldId="261"/>
            <ac:spMk id="9" creationId="{32BC26D8-82FB-445E-AA49-62A77D7C1EE0}"/>
          </ac:spMkLst>
        </pc:spChg>
        <pc:spChg chg="add">
          <ac:chgData name="Sarah Gothard" userId="0e53f415fda5f162" providerId="LiveId" clId="{F27323F5-E833-42A8-BB71-C32A4823284B}" dt="2019-09-29T18:25:50.566" v="14" actId="26606"/>
          <ac:spMkLst>
            <pc:docMk/>
            <pc:sldMk cId="1202893180" sldId="261"/>
            <ac:spMk id="11" creationId="{CB44330D-EA18-4254-AA95-EB49948539B8}"/>
          </ac:spMkLst>
        </pc:spChg>
        <pc:picChg chg="mod">
          <ac:chgData name="Sarah Gothard" userId="0e53f415fda5f162" providerId="LiveId" clId="{F27323F5-E833-42A8-BB71-C32A4823284B}" dt="2019-09-29T18:25:50.566" v="14" actId="26606"/>
          <ac:picMkLst>
            <pc:docMk/>
            <pc:sldMk cId="1202893180" sldId="261"/>
            <ac:picMk id="2" creationId="{4F6AF5BF-E223-4AEF-9FBB-9744F90F362F}"/>
          </ac:picMkLst>
        </pc:picChg>
      </pc:sldChg>
      <pc:sldChg chg="addSp modSp mod setBg">
        <pc:chgData name="Sarah Gothard" userId="0e53f415fda5f162" providerId="LiveId" clId="{F27323F5-E833-42A8-BB71-C32A4823284B}" dt="2019-09-29T18:25:53.285" v="15" actId="26606"/>
        <pc:sldMkLst>
          <pc:docMk/>
          <pc:sldMk cId="78653357" sldId="262"/>
        </pc:sldMkLst>
        <pc:spChg chg="mod ord">
          <ac:chgData name="Sarah Gothard" userId="0e53f415fda5f162" providerId="LiveId" clId="{F27323F5-E833-42A8-BB71-C32A4823284B}" dt="2019-09-29T18:25:53.285" v="15" actId="26606"/>
          <ac:spMkLst>
            <pc:docMk/>
            <pc:sldMk cId="78653357" sldId="262"/>
            <ac:spMk id="4" creationId="{734DF08B-C78F-4DB2-8B25-0250E898880A}"/>
          </ac:spMkLst>
        </pc:spChg>
        <pc:spChg chg="add">
          <ac:chgData name="Sarah Gothard" userId="0e53f415fda5f162" providerId="LiveId" clId="{F27323F5-E833-42A8-BB71-C32A4823284B}" dt="2019-09-29T18:25:53.285" v="15" actId="26606"/>
          <ac:spMkLst>
            <pc:docMk/>
            <pc:sldMk cId="78653357" sldId="262"/>
            <ac:spMk id="9" creationId="{32BC26D8-82FB-445E-AA49-62A77D7C1EE0}"/>
          </ac:spMkLst>
        </pc:spChg>
        <pc:spChg chg="add">
          <ac:chgData name="Sarah Gothard" userId="0e53f415fda5f162" providerId="LiveId" clId="{F27323F5-E833-42A8-BB71-C32A4823284B}" dt="2019-09-29T18:25:53.285" v="15" actId="26606"/>
          <ac:spMkLst>
            <pc:docMk/>
            <pc:sldMk cId="78653357" sldId="262"/>
            <ac:spMk id="11" creationId="{CB44330D-EA18-4254-AA95-EB49948539B8}"/>
          </ac:spMkLst>
        </pc:spChg>
        <pc:picChg chg="mod">
          <ac:chgData name="Sarah Gothard" userId="0e53f415fda5f162" providerId="LiveId" clId="{F27323F5-E833-42A8-BB71-C32A4823284B}" dt="2019-09-29T18:25:53.285" v="15" actId="26606"/>
          <ac:picMkLst>
            <pc:docMk/>
            <pc:sldMk cId="78653357" sldId="262"/>
            <ac:picMk id="2" creationId="{34203478-2900-4F52-8940-F037DBC764F4}"/>
          </ac:picMkLst>
        </pc:picChg>
      </pc:sldChg>
      <pc:sldChg chg="addSp modSp mod setBg">
        <pc:chgData name="Sarah Gothard" userId="0e53f415fda5f162" providerId="LiveId" clId="{F27323F5-E833-42A8-BB71-C32A4823284B}" dt="2019-09-29T18:25:17.543" v="6" actId="26606"/>
        <pc:sldMkLst>
          <pc:docMk/>
          <pc:sldMk cId="2270717373" sldId="263"/>
        </pc:sldMkLst>
        <pc:spChg chg="mod ord">
          <ac:chgData name="Sarah Gothard" userId="0e53f415fda5f162" providerId="LiveId" clId="{F27323F5-E833-42A8-BB71-C32A4823284B}" dt="2019-09-29T18:25:17.543" v="6" actId="26606"/>
          <ac:spMkLst>
            <pc:docMk/>
            <pc:sldMk cId="2270717373" sldId="263"/>
            <ac:spMk id="4" creationId="{734DF08B-C78F-4DB2-8B25-0250E898880A}"/>
          </ac:spMkLst>
        </pc:spChg>
        <pc:spChg chg="add">
          <ac:chgData name="Sarah Gothard" userId="0e53f415fda5f162" providerId="LiveId" clId="{F27323F5-E833-42A8-BB71-C32A4823284B}" dt="2019-09-29T18:25:17.543" v="6" actId="26606"/>
          <ac:spMkLst>
            <pc:docMk/>
            <pc:sldMk cId="2270717373" sldId="263"/>
            <ac:spMk id="9" creationId="{32BC26D8-82FB-445E-AA49-62A77D7C1EE0}"/>
          </ac:spMkLst>
        </pc:spChg>
        <pc:spChg chg="add">
          <ac:chgData name="Sarah Gothard" userId="0e53f415fda5f162" providerId="LiveId" clId="{F27323F5-E833-42A8-BB71-C32A4823284B}" dt="2019-09-29T18:25:17.543" v="6" actId="26606"/>
          <ac:spMkLst>
            <pc:docMk/>
            <pc:sldMk cId="2270717373" sldId="263"/>
            <ac:spMk id="11" creationId="{CB44330D-EA18-4254-AA95-EB49948539B8}"/>
          </ac:spMkLst>
        </pc:spChg>
        <pc:picChg chg="mod">
          <ac:chgData name="Sarah Gothard" userId="0e53f415fda5f162" providerId="LiveId" clId="{F27323F5-E833-42A8-BB71-C32A4823284B}" dt="2019-09-29T18:25:17.543" v="6" actId="26606"/>
          <ac:picMkLst>
            <pc:docMk/>
            <pc:sldMk cId="2270717373" sldId="263"/>
            <ac:picMk id="3" creationId="{A52B45A5-CA91-46E8-8727-CC126806E173}"/>
          </ac:picMkLst>
        </pc:picChg>
      </pc:sldChg>
      <pc:sldChg chg="addSp modSp mod setBg">
        <pc:chgData name="Sarah Gothard" userId="0e53f415fda5f162" providerId="LiveId" clId="{F27323F5-E833-42A8-BB71-C32A4823284B}" dt="2019-09-29T18:25:24.889" v="7" actId="26606"/>
        <pc:sldMkLst>
          <pc:docMk/>
          <pc:sldMk cId="2363758512" sldId="264"/>
        </pc:sldMkLst>
        <pc:spChg chg="mod ord">
          <ac:chgData name="Sarah Gothard" userId="0e53f415fda5f162" providerId="LiveId" clId="{F27323F5-E833-42A8-BB71-C32A4823284B}" dt="2019-09-29T18:25:24.889" v="7" actId="26606"/>
          <ac:spMkLst>
            <pc:docMk/>
            <pc:sldMk cId="2363758512" sldId="264"/>
            <ac:spMk id="4" creationId="{734DF08B-C78F-4DB2-8B25-0250E898880A}"/>
          </ac:spMkLst>
        </pc:spChg>
        <pc:spChg chg="add">
          <ac:chgData name="Sarah Gothard" userId="0e53f415fda5f162" providerId="LiveId" clId="{F27323F5-E833-42A8-BB71-C32A4823284B}" dt="2019-09-29T18:25:24.889" v="7" actId="26606"/>
          <ac:spMkLst>
            <pc:docMk/>
            <pc:sldMk cId="2363758512" sldId="264"/>
            <ac:spMk id="9" creationId="{32BC26D8-82FB-445E-AA49-62A77D7C1EE0}"/>
          </ac:spMkLst>
        </pc:spChg>
        <pc:spChg chg="add">
          <ac:chgData name="Sarah Gothard" userId="0e53f415fda5f162" providerId="LiveId" clId="{F27323F5-E833-42A8-BB71-C32A4823284B}" dt="2019-09-29T18:25:24.889" v="7" actId="26606"/>
          <ac:spMkLst>
            <pc:docMk/>
            <pc:sldMk cId="2363758512" sldId="264"/>
            <ac:spMk id="11" creationId="{CB44330D-EA18-4254-AA95-EB49948539B8}"/>
          </ac:spMkLst>
        </pc:spChg>
        <pc:picChg chg="mod">
          <ac:chgData name="Sarah Gothard" userId="0e53f415fda5f162" providerId="LiveId" clId="{F27323F5-E833-42A8-BB71-C32A4823284B}" dt="2019-09-29T18:25:24.889" v="7" actId="26606"/>
          <ac:picMkLst>
            <pc:docMk/>
            <pc:sldMk cId="2363758512" sldId="264"/>
            <ac:picMk id="2" creationId="{B601E5D9-8CF6-49B5-9446-CB46A04F89C7}"/>
          </ac:picMkLst>
        </pc:picChg>
      </pc:sldChg>
      <pc:sldChg chg="addSp modSp mod setBg">
        <pc:chgData name="Sarah Gothard" userId="0e53f415fda5f162" providerId="LiveId" clId="{F27323F5-E833-42A8-BB71-C32A4823284B}" dt="2019-09-29T18:25:28.418" v="8" actId="26606"/>
        <pc:sldMkLst>
          <pc:docMk/>
          <pc:sldMk cId="783886730" sldId="265"/>
        </pc:sldMkLst>
        <pc:spChg chg="mod ord">
          <ac:chgData name="Sarah Gothard" userId="0e53f415fda5f162" providerId="LiveId" clId="{F27323F5-E833-42A8-BB71-C32A4823284B}" dt="2019-09-29T18:25:28.418" v="8" actId="26606"/>
          <ac:spMkLst>
            <pc:docMk/>
            <pc:sldMk cId="783886730" sldId="265"/>
            <ac:spMk id="4" creationId="{734DF08B-C78F-4DB2-8B25-0250E898880A}"/>
          </ac:spMkLst>
        </pc:spChg>
        <pc:spChg chg="add">
          <ac:chgData name="Sarah Gothard" userId="0e53f415fda5f162" providerId="LiveId" clId="{F27323F5-E833-42A8-BB71-C32A4823284B}" dt="2019-09-29T18:25:28.418" v="8" actId="26606"/>
          <ac:spMkLst>
            <pc:docMk/>
            <pc:sldMk cId="783886730" sldId="265"/>
            <ac:spMk id="9" creationId="{32BC26D8-82FB-445E-AA49-62A77D7C1EE0}"/>
          </ac:spMkLst>
        </pc:spChg>
        <pc:spChg chg="add">
          <ac:chgData name="Sarah Gothard" userId="0e53f415fda5f162" providerId="LiveId" clId="{F27323F5-E833-42A8-BB71-C32A4823284B}" dt="2019-09-29T18:25:28.418" v="8" actId="26606"/>
          <ac:spMkLst>
            <pc:docMk/>
            <pc:sldMk cId="783886730" sldId="265"/>
            <ac:spMk id="11" creationId="{CB44330D-EA18-4254-AA95-EB49948539B8}"/>
          </ac:spMkLst>
        </pc:spChg>
        <pc:picChg chg="mod">
          <ac:chgData name="Sarah Gothard" userId="0e53f415fda5f162" providerId="LiveId" clId="{F27323F5-E833-42A8-BB71-C32A4823284B}" dt="2019-09-29T18:25:28.418" v="8" actId="26606"/>
          <ac:picMkLst>
            <pc:docMk/>
            <pc:sldMk cId="783886730" sldId="265"/>
            <ac:picMk id="2" creationId="{B6B3DD31-7749-489F-A967-08F87F3C5AB2}"/>
          </ac:picMkLst>
        </pc:picChg>
      </pc:sldChg>
      <pc:sldChg chg="addSp modSp mod setBg">
        <pc:chgData name="Sarah Gothard" userId="0e53f415fda5f162" providerId="LiveId" clId="{F27323F5-E833-42A8-BB71-C32A4823284B}" dt="2019-09-29T18:25:35.485" v="9" actId="26606"/>
        <pc:sldMkLst>
          <pc:docMk/>
          <pc:sldMk cId="2718456557" sldId="266"/>
        </pc:sldMkLst>
        <pc:spChg chg="mod ord">
          <ac:chgData name="Sarah Gothard" userId="0e53f415fda5f162" providerId="LiveId" clId="{F27323F5-E833-42A8-BB71-C32A4823284B}" dt="2019-09-29T18:25:35.485" v="9" actId="26606"/>
          <ac:spMkLst>
            <pc:docMk/>
            <pc:sldMk cId="2718456557" sldId="266"/>
            <ac:spMk id="4" creationId="{734DF08B-C78F-4DB2-8B25-0250E898880A}"/>
          </ac:spMkLst>
        </pc:spChg>
        <pc:spChg chg="add">
          <ac:chgData name="Sarah Gothard" userId="0e53f415fda5f162" providerId="LiveId" clId="{F27323F5-E833-42A8-BB71-C32A4823284B}" dt="2019-09-29T18:25:35.485" v="9" actId="26606"/>
          <ac:spMkLst>
            <pc:docMk/>
            <pc:sldMk cId="2718456557" sldId="266"/>
            <ac:spMk id="9" creationId="{32BC26D8-82FB-445E-AA49-62A77D7C1EE0}"/>
          </ac:spMkLst>
        </pc:spChg>
        <pc:spChg chg="add">
          <ac:chgData name="Sarah Gothard" userId="0e53f415fda5f162" providerId="LiveId" clId="{F27323F5-E833-42A8-BB71-C32A4823284B}" dt="2019-09-29T18:25:35.485" v="9" actId="26606"/>
          <ac:spMkLst>
            <pc:docMk/>
            <pc:sldMk cId="2718456557" sldId="266"/>
            <ac:spMk id="11" creationId="{CB44330D-EA18-4254-AA95-EB49948539B8}"/>
          </ac:spMkLst>
        </pc:spChg>
        <pc:picChg chg="mod">
          <ac:chgData name="Sarah Gothard" userId="0e53f415fda5f162" providerId="LiveId" clId="{F27323F5-E833-42A8-BB71-C32A4823284B}" dt="2019-09-29T18:25:35.485" v="9" actId="26606"/>
          <ac:picMkLst>
            <pc:docMk/>
            <pc:sldMk cId="2718456557" sldId="266"/>
            <ac:picMk id="2" creationId="{A61E1654-0BF2-4769-8458-52E06D16BA01}"/>
          </ac:picMkLst>
        </pc:picChg>
      </pc:sldChg>
      <pc:sldChg chg="addSp modSp mod setBg">
        <pc:chgData name="Sarah Gothard" userId="0e53f415fda5f162" providerId="LiveId" clId="{F27323F5-E833-42A8-BB71-C32A4823284B}" dt="2019-09-29T18:25:38.028" v="10" actId="26606"/>
        <pc:sldMkLst>
          <pc:docMk/>
          <pc:sldMk cId="3896985589" sldId="267"/>
        </pc:sldMkLst>
        <pc:spChg chg="mod ord">
          <ac:chgData name="Sarah Gothard" userId="0e53f415fda5f162" providerId="LiveId" clId="{F27323F5-E833-42A8-BB71-C32A4823284B}" dt="2019-09-29T18:25:38.028" v="10" actId="26606"/>
          <ac:spMkLst>
            <pc:docMk/>
            <pc:sldMk cId="3896985589" sldId="267"/>
            <ac:spMk id="4" creationId="{734DF08B-C78F-4DB2-8B25-0250E898880A}"/>
          </ac:spMkLst>
        </pc:spChg>
        <pc:spChg chg="add">
          <ac:chgData name="Sarah Gothard" userId="0e53f415fda5f162" providerId="LiveId" clId="{F27323F5-E833-42A8-BB71-C32A4823284B}" dt="2019-09-29T18:25:38.028" v="10" actId="26606"/>
          <ac:spMkLst>
            <pc:docMk/>
            <pc:sldMk cId="3896985589" sldId="267"/>
            <ac:spMk id="9" creationId="{32BC26D8-82FB-445E-AA49-62A77D7C1EE0}"/>
          </ac:spMkLst>
        </pc:spChg>
        <pc:spChg chg="add">
          <ac:chgData name="Sarah Gothard" userId="0e53f415fda5f162" providerId="LiveId" clId="{F27323F5-E833-42A8-BB71-C32A4823284B}" dt="2019-09-29T18:25:38.028" v="10" actId="26606"/>
          <ac:spMkLst>
            <pc:docMk/>
            <pc:sldMk cId="3896985589" sldId="267"/>
            <ac:spMk id="11" creationId="{CB44330D-EA18-4254-AA95-EB49948539B8}"/>
          </ac:spMkLst>
        </pc:spChg>
        <pc:picChg chg="mod">
          <ac:chgData name="Sarah Gothard" userId="0e53f415fda5f162" providerId="LiveId" clId="{F27323F5-E833-42A8-BB71-C32A4823284B}" dt="2019-09-29T18:25:38.028" v="10" actId="26606"/>
          <ac:picMkLst>
            <pc:docMk/>
            <pc:sldMk cId="3896985589" sldId="267"/>
            <ac:picMk id="2" creationId="{34203478-2900-4F52-8940-F037DBC764F4}"/>
          </ac:picMkLst>
        </pc:picChg>
      </pc:sldChg>
      <pc:sldChg chg="addSp modSp mod setBg">
        <pc:chgData name="Sarah Gothard" userId="0e53f415fda5f162" providerId="LiveId" clId="{F27323F5-E833-42A8-BB71-C32A4823284B}" dt="2019-09-29T18:24:59.663" v="1" actId="26606"/>
        <pc:sldMkLst>
          <pc:docMk/>
          <pc:sldMk cId="911269808" sldId="268"/>
        </pc:sldMkLst>
        <pc:spChg chg="mod ord">
          <ac:chgData name="Sarah Gothard" userId="0e53f415fda5f162" providerId="LiveId" clId="{F27323F5-E833-42A8-BB71-C32A4823284B}" dt="2019-09-29T18:24:59.663" v="1" actId="26606"/>
          <ac:spMkLst>
            <pc:docMk/>
            <pc:sldMk cId="911269808" sldId="268"/>
            <ac:spMk id="4" creationId="{734DF08B-C78F-4DB2-8B25-0250E898880A}"/>
          </ac:spMkLst>
        </pc:spChg>
        <pc:spChg chg="add">
          <ac:chgData name="Sarah Gothard" userId="0e53f415fda5f162" providerId="LiveId" clId="{F27323F5-E833-42A8-BB71-C32A4823284B}" dt="2019-09-29T18:24:59.663" v="1" actId="26606"/>
          <ac:spMkLst>
            <pc:docMk/>
            <pc:sldMk cId="911269808" sldId="268"/>
            <ac:spMk id="9" creationId="{32BC26D8-82FB-445E-AA49-62A77D7C1EE0}"/>
          </ac:spMkLst>
        </pc:spChg>
        <pc:spChg chg="add">
          <ac:chgData name="Sarah Gothard" userId="0e53f415fda5f162" providerId="LiveId" clId="{F27323F5-E833-42A8-BB71-C32A4823284B}" dt="2019-09-29T18:24:59.663" v="1" actId="26606"/>
          <ac:spMkLst>
            <pc:docMk/>
            <pc:sldMk cId="911269808" sldId="268"/>
            <ac:spMk id="11" creationId="{CB44330D-EA18-4254-AA95-EB49948539B8}"/>
          </ac:spMkLst>
        </pc:spChg>
        <pc:picChg chg="mod">
          <ac:chgData name="Sarah Gothard" userId="0e53f415fda5f162" providerId="LiveId" clId="{F27323F5-E833-42A8-BB71-C32A4823284B}" dt="2019-09-29T18:24:59.663" v="1" actId="26606"/>
          <ac:picMkLst>
            <pc:docMk/>
            <pc:sldMk cId="911269808" sldId="268"/>
            <ac:picMk id="2" creationId="{778E7343-6697-4000-B81E-91284B7E590C}"/>
          </ac:picMkLst>
        </pc:picChg>
      </pc:sldChg>
      <pc:sldChg chg="addSp modSp mod setBg">
        <pc:chgData name="Sarah Gothard" userId="0e53f415fda5f162" providerId="LiveId" clId="{F27323F5-E833-42A8-BB71-C32A4823284B}" dt="2019-09-29T18:25:01.971" v="2" actId="26606"/>
        <pc:sldMkLst>
          <pc:docMk/>
          <pc:sldMk cId="137476111" sldId="269"/>
        </pc:sldMkLst>
        <pc:spChg chg="mod ord">
          <ac:chgData name="Sarah Gothard" userId="0e53f415fda5f162" providerId="LiveId" clId="{F27323F5-E833-42A8-BB71-C32A4823284B}" dt="2019-09-29T18:25:01.971" v="2" actId="26606"/>
          <ac:spMkLst>
            <pc:docMk/>
            <pc:sldMk cId="137476111" sldId="269"/>
            <ac:spMk id="4" creationId="{734DF08B-C78F-4DB2-8B25-0250E898880A}"/>
          </ac:spMkLst>
        </pc:spChg>
        <pc:spChg chg="add">
          <ac:chgData name="Sarah Gothard" userId="0e53f415fda5f162" providerId="LiveId" clId="{F27323F5-E833-42A8-BB71-C32A4823284B}" dt="2019-09-29T18:25:01.971" v="2" actId="26606"/>
          <ac:spMkLst>
            <pc:docMk/>
            <pc:sldMk cId="137476111" sldId="269"/>
            <ac:spMk id="9" creationId="{32BC26D8-82FB-445E-AA49-62A77D7C1EE0}"/>
          </ac:spMkLst>
        </pc:spChg>
        <pc:spChg chg="add">
          <ac:chgData name="Sarah Gothard" userId="0e53f415fda5f162" providerId="LiveId" clId="{F27323F5-E833-42A8-BB71-C32A4823284B}" dt="2019-09-29T18:25:01.971" v="2" actId="26606"/>
          <ac:spMkLst>
            <pc:docMk/>
            <pc:sldMk cId="137476111" sldId="269"/>
            <ac:spMk id="11" creationId="{CB44330D-EA18-4254-AA95-EB49948539B8}"/>
          </ac:spMkLst>
        </pc:spChg>
        <pc:picChg chg="mod">
          <ac:chgData name="Sarah Gothard" userId="0e53f415fda5f162" providerId="LiveId" clId="{F27323F5-E833-42A8-BB71-C32A4823284B}" dt="2019-09-29T18:25:01.971" v="2" actId="26606"/>
          <ac:picMkLst>
            <pc:docMk/>
            <pc:sldMk cId="137476111" sldId="269"/>
            <ac:picMk id="3" creationId="{3702BAFF-7BF0-4940-B07E-C12CE8D10EF4}"/>
          </ac:picMkLst>
        </pc:picChg>
      </pc:sldChg>
      <pc:sldChg chg="addSp modSp mod setBg">
        <pc:chgData name="Sarah Gothard" userId="0e53f415fda5f162" providerId="LiveId" clId="{F27323F5-E833-42A8-BB71-C32A4823284B}" dt="2019-09-29T18:25:04.233" v="3" actId="26606"/>
        <pc:sldMkLst>
          <pc:docMk/>
          <pc:sldMk cId="1762017334" sldId="270"/>
        </pc:sldMkLst>
        <pc:spChg chg="mod ord">
          <ac:chgData name="Sarah Gothard" userId="0e53f415fda5f162" providerId="LiveId" clId="{F27323F5-E833-42A8-BB71-C32A4823284B}" dt="2019-09-29T18:25:04.233" v="3" actId="26606"/>
          <ac:spMkLst>
            <pc:docMk/>
            <pc:sldMk cId="1762017334" sldId="270"/>
            <ac:spMk id="4" creationId="{734DF08B-C78F-4DB2-8B25-0250E898880A}"/>
          </ac:spMkLst>
        </pc:spChg>
        <pc:spChg chg="add">
          <ac:chgData name="Sarah Gothard" userId="0e53f415fda5f162" providerId="LiveId" clId="{F27323F5-E833-42A8-BB71-C32A4823284B}" dt="2019-09-29T18:25:04.233" v="3" actId="26606"/>
          <ac:spMkLst>
            <pc:docMk/>
            <pc:sldMk cId="1762017334" sldId="270"/>
            <ac:spMk id="9" creationId="{32BC26D8-82FB-445E-AA49-62A77D7C1EE0}"/>
          </ac:spMkLst>
        </pc:spChg>
        <pc:spChg chg="add">
          <ac:chgData name="Sarah Gothard" userId="0e53f415fda5f162" providerId="LiveId" clId="{F27323F5-E833-42A8-BB71-C32A4823284B}" dt="2019-09-29T18:25:04.233" v="3" actId="26606"/>
          <ac:spMkLst>
            <pc:docMk/>
            <pc:sldMk cId="1762017334" sldId="270"/>
            <ac:spMk id="11" creationId="{CB44330D-EA18-4254-AA95-EB49948539B8}"/>
          </ac:spMkLst>
        </pc:spChg>
        <pc:picChg chg="mod">
          <ac:chgData name="Sarah Gothard" userId="0e53f415fda5f162" providerId="LiveId" clId="{F27323F5-E833-42A8-BB71-C32A4823284B}" dt="2019-09-29T18:25:04.233" v="3" actId="26606"/>
          <ac:picMkLst>
            <pc:docMk/>
            <pc:sldMk cId="1762017334" sldId="270"/>
            <ac:picMk id="2" creationId="{B46DB9B1-BE8F-4059-A735-E685C9DD7AAD}"/>
          </ac:picMkLst>
        </pc:picChg>
      </pc:sldChg>
      <pc:sldChg chg="addSp modSp mod setBg">
        <pc:chgData name="Sarah Gothard" userId="0e53f415fda5f162" providerId="LiveId" clId="{F27323F5-E833-42A8-BB71-C32A4823284B}" dt="2019-09-29T18:25:06.709" v="4" actId="26606"/>
        <pc:sldMkLst>
          <pc:docMk/>
          <pc:sldMk cId="3008514009" sldId="271"/>
        </pc:sldMkLst>
        <pc:spChg chg="mod ord">
          <ac:chgData name="Sarah Gothard" userId="0e53f415fda5f162" providerId="LiveId" clId="{F27323F5-E833-42A8-BB71-C32A4823284B}" dt="2019-09-29T18:25:06.709" v="4" actId="26606"/>
          <ac:spMkLst>
            <pc:docMk/>
            <pc:sldMk cId="3008514009" sldId="271"/>
            <ac:spMk id="4" creationId="{734DF08B-C78F-4DB2-8B25-0250E898880A}"/>
          </ac:spMkLst>
        </pc:spChg>
        <pc:spChg chg="add">
          <ac:chgData name="Sarah Gothard" userId="0e53f415fda5f162" providerId="LiveId" clId="{F27323F5-E833-42A8-BB71-C32A4823284B}" dt="2019-09-29T18:25:06.709" v="4" actId="26606"/>
          <ac:spMkLst>
            <pc:docMk/>
            <pc:sldMk cId="3008514009" sldId="271"/>
            <ac:spMk id="10" creationId="{32BC26D8-82FB-445E-AA49-62A77D7C1EE0}"/>
          </ac:spMkLst>
        </pc:spChg>
        <pc:spChg chg="add">
          <ac:chgData name="Sarah Gothard" userId="0e53f415fda5f162" providerId="LiveId" clId="{F27323F5-E833-42A8-BB71-C32A4823284B}" dt="2019-09-29T18:25:06.709" v="4" actId="26606"/>
          <ac:spMkLst>
            <pc:docMk/>
            <pc:sldMk cId="3008514009" sldId="271"/>
            <ac:spMk id="12" creationId="{CB44330D-EA18-4254-AA95-EB49948539B8}"/>
          </ac:spMkLst>
        </pc:spChg>
        <pc:picChg chg="mod">
          <ac:chgData name="Sarah Gothard" userId="0e53f415fda5f162" providerId="LiveId" clId="{F27323F5-E833-42A8-BB71-C32A4823284B}" dt="2019-09-29T18:25:06.709" v="4" actId="26606"/>
          <ac:picMkLst>
            <pc:docMk/>
            <pc:sldMk cId="3008514009" sldId="271"/>
            <ac:picMk id="5" creationId="{D86A79D0-970B-4E96-8A77-C4D3BCBD69EC}"/>
          </ac:picMkLst>
        </pc:picChg>
      </pc:sldChg>
      <pc:sldChg chg="addSp modSp mod setBg">
        <pc:chgData name="Sarah Gothard" userId="0e53f415fda5f162" providerId="LiveId" clId="{F27323F5-E833-42A8-BB71-C32A4823284B}" dt="2019-09-29T18:25:09.449" v="5" actId="26606"/>
        <pc:sldMkLst>
          <pc:docMk/>
          <pc:sldMk cId="1624395851" sldId="272"/>
        </pc:sldMkLst>
        <pc:spChg chg="mod ord">
          <ac:chgData name="Sarah Gothard" userId="0e53f415fda5f162" providerId="LiveId" clId="{F27323F5-E833-42A8-BB71-C32A4823284B}" dt="2019-09-29T18:25:09.449" v="5" actId="26606"/>
          <ac:spMkLst>
            <pc:docMk/>
            <pc:sldMk cId="1624395851" sldId="272"/>
            <ac:spMk id="4" creationId="{734DF08B-C78F-4DB2-8B25-0250E898880A}"/>
          </ac:spMkLst>
        </pc:spChg>
        <pc:spChg chg="add">
          <ac:chgData name="Sarah Gothard" userId="0e53f415fda5f162" providerId="LiveId" clId="{F27323F5-E833-42A8-BB71-C32A4823284B}" dt="2019-09-29T18:25:09.449" v="5" actId="26606"/>
          <ac:spMkLst>
            <pc:docMk/>
            <pc:sldMk cId="1624395851" sldId="272"/>
            <ac:spMk id="9" creationId="{32BC26D8-82FB-445E-AA49-62A77D7C1EE0}"/>
          </ac:spMkLst>
        </pc:spChg>
        <pc:spChg chg="add">
          <ac:chgData name="Sarah Gothard" userId="0e53f415fda5f162" providerId="LiveId" clId="{F27323F5-E833-42A8-BB71-C32A4823284B}" dt="2019-09-29T18:25:09.449" v="5" actId="26606"/>
          <ac:spMkLst>
            <pc:docMk/>
            <pc:sldMk cId="1624395851" sldId="272"/>
            <ac:spMk id="11" creationId="{CB44330D-EA18-4254-AA95-EB49948539B8}"/>
          </ac:spMkLst>
        </pc:spChg>
        <pc:picChg chg="mod">
          <ac:chgData name="Sarah Gothard" userId="0e53f415fda5f162" providerId="LiveId" clId="{F27323F5-E833-42A8-BB71-C32A4823284B}" dt="2019-09-29T18:25:09.449" v="5" actId="26606"/>
          <ac:picMkLst>
            <pc:docMk/>
            <pc:sldMk cId="1624395851" sldId="272"/>
            <ac:picMk id="2" creationId="{34203478-2900-4F52-8940-F037DBC764F4}"/>
          </ac:picMkLst>
        </pc:picChg>
      </pc:sldChg>
    </pc:docChg>
  </pc:docChgLst>
  <pc:docChgLst>
    <pc:chgData name="Sarah Gothard" userId="0e53f415fda5f162" providerId="LiveId" clId="{6D15462B-B80A-4C30-A0F4-0C6268253D11}"/>
    <pc:docChg chg="undo custSel addSld delSld modSld">
      <pc:chgData name="Sarah Gothard" userId="0e53f415fda5f162" providerId="LiveId" clId="{6D15462B-B80A-4C30-A0F4-0C6268253D11}" dt="2019-09-16T12:54:35.871" v="53"/>
      <pc:docMkLst>
        <pc:docMk/>
      </pc:docMkLst>
      <pc:sldChg chg="addSp delSp">
        <pc:chgData name="Sarah Gothard" userId="0e53f415fda5f162" providerId="LiveId" clId="{6D15462B-B80A-4C30-A0F4-0C6268253D11}" dt="2019-09-16T12:42:57.627" v="23"/>
        <pc:sldMkLst>
          <pc:docMk/>
          <pc:sldMk cId="2211167003" sldId="257"/>
        </pc:sldMkLst>
        <pc:picChg chg="add">
          <ac:chgData name="Sarah Gothard" userId="0e53f415fda5f162" providerId="LiveId" clId="{6D15462B-B80A-4C30-A0F4-0C6268253D11}" dt="2019-09-16T12:42:57.627" v="23"/>
          <ac:picMkLst>
            <pc:docMk/>
            <pc:sldMk cId="2211167003" sldId="257"/>
            <ac:picMk id="2" creationId="{BFAE579F-4DAB-443B-B963-73747DDDB30C}"/>
          </ac:picMkLst>
        </pc:picChg>
        <pc:picChg chg="del">
          <ac:chgData name="Sarah Gothard" userId="0e53f415fda5f162" providerId="LiveId" clId="{6D15462B-B80A-4C30-A0F4-0C6268253D11}" dt="2019-09-16T12:42:42.657" v="0" actId="478"/>
          <ac:picMkLst>
            <pc:docMk/>
            <pc:sldMk cId="2211167003" sldId="257"/>
            <ac:picMk id="3" creationId="{2F4A6750-C87F-4242-80BF-3A30B4F4B1BB}"/>
          </ac:picMkLst>
        </pc:picChg>
      </pc:sldChg>
      <pc:sldChg chg="addSp delSp">
        <pc:chgData name="Sarah Gothard" userId="0e53f415fda5f162" providerId="LiveId" clId="{6D15462B-B80A-4C30-A0F4-0C6268253D11}" dt="2019-09-16T12:49:17.418" v="45"/>
        <pc:sldMkLst>
          <pc:docMk/>
          <pc:sldMk cId="987677391" sldId="258"/>
        </pc:sldMkLst>
        <pc:picChg chg="add">
          <ac:chgData name="Sarah Gothard" userId="0e53f415fda5f162" providerId="LiveId" clId="{6D15462B-B80A-4C30-A0F4-0C6268253D11}" dt="2019-09-16T12:49:17.418" v="45"/>
          <ac:picMkLst>
            <pc:docMk/>
            <pc:sldMk cId="987677391" sldId="258"/>
            <ac:picMk id="2" creationId="{900B2C48-367F-4F97-9E14-04C6A92BE206}"/>
          </ac:picMkLst>
        </pc:picChg>
        <pc:picChg chg="del">
          <ac:chgData name="Sarah Gothard" userId="0e53f415fda5f162" providerId="LiveId" clId="{6D15462B-B80A-4C30-A0F4-0C6268253D11}" dt="2019-09-16T12:42:44.423" v="1" actId="478"/>
          <ac:picMkLst>
            <pc:docMk/>
            <pc:sldMk cId="987677391" sldId="258"/>
            <ac:picMk id="5" creationId="{55E6435C-CF2D-4256-AA87-F9212C20114C}"/>
          </ac:picMkLst>
        </pc:picChg>
      </pc:sldChg>
      <pc:sldChg chg="addSp add">
        <pc:chgData name="Sarah Gothard" userId="0e53f415fda5f162" providerId="LiveId" clId="{6D15462B-B80A-4C30-A0F4-0C6268253D11}" dt="2019-09-16T12:54:35.871" v="53"/>
        <pc:sldMkLst>
          <pc:docMk/>
          <pc:sldMk cId="702778022" sldId="259"/>
        </pc:sldMkLst>
        <pc:picChg chg="add">
          <ac:chgData name="Sarah Gothard" userId="0e53f415fda5f162" providerId="LiveId" clId="{6D15462B-B80A-4C30-A0F4-0C6268253D11}" dt="2019-09-16T12:54:35.871" v="53"/>
          <ac:picMkLst>
            <pc:docMk/>
            <pc:sldMk cId="702778022" sldId="259"/>
            <ac:picMk id="2" creationId="{FBD48E5D-EB1C-47A6-ABFE-F453E6F861B0}"/>
          </ac:picMkLst>
        </pc:picChg>
      </pc:sldChg>
      <pc:sldChg chg="addSp add">
        <pc:chgData name="Sarah Gothard" userId="0e53f415fda5f162" providerId="LiveId" clId="{6D15462B-B80A-4C30-A0F4-0C6268253D11}" dt="2019-09-16T12:50:59.720" v="48"/>
        <pc:sldMkLst>
          <pc:docMk/>
          <pc:sldMk cId="3301390180" sldId="260"/>
        </pc:sldMkLst>
        <pc:picChg chg="add">
          <ac:chgData name="Sarah Gothard" userId="0e53f415fda5f162" providerId="LiveId" clId="{6D15462B-B80A-4C30-A0F4-0C6268253D11}" dt="2019-09-16T12:50:59.720" v="48"/>
          <ac:picMkLst>
            <pc:docMk/>
            <pc:sldMk cId="3301390180" sldId="260"/>
            <ac:picMk id="2" creationId="{9BE05C4A-DD0A-45E9-8079-04D319B309C5}"/>
          </ac:picMkLst>
        </pc:picChg>
      </pc:sldChg>
      <pc:sldChg chg="addSp add">
        <pc:chgData name="Sarah Gothard" userId="0e53f415fda5f162" providerId="LiveId" clId="{6D15462B-B80A-4C30-A0F4-0C6268253D11}" dt="2019-09-16T12:45:12.050" v="40"/>
        <pc:sldMkLst>
          <pc:docMk/>
          <pc:sldMk cId="1202893180" sldId="261"/>
        </pc:sldMkLst>
        <pc:picChg chg="add">
          <ac:chgData name="Sarah Gothard" userId="0e53f415fda5f162" providerId="LiveId" clId="{6D15462B-B80A-4C30-A0F4-0C6268253D11}" dt="2019-09-16T12:45:12.050" v="40"/>
          <ac:picMkLst>
            <pc:docMk/>
            <pc:sldMk cId="1202893180" sldId="261"/>
            <ac:picMk id="2" creationId="{4F6AF5BF-E223-4AEF-9FBB-9744F90F362F}"/>
          </ac:picMkLst>
        </pc:picChg>
      </pc:sldChg>
      <pc:sldChg chg="addSp modSp add">
        <pc:chgData name="Sarah Gothard" userId="0e53f415fda5f162" providerId="LiveId" clId="{6D15462B-B80A-4C30-A0F4-0C6268253D11}" dt="2019-09-16T12:43:39.457" v="28" actId="14100"/>
        <pc:sldMkLst>
          <pc:docMk/>
          <pc:sldMk cId="78653357" sldId="262"/>
        </pc:sldMkLst>
        <pc:picChg chg="add mod">
          <ac:chgData name="Sarah Gothard" userId="0e53f415fda5f162" providerId="LiveId" clId="{6D15462B-B80A-4C30-A0F4-0C6268253D11}" dt="2019-09-16T12:43:39.457" v="28" actId="14100"/>
          <ac:picMkLst>
            <pc:docMk/>
            <pc:sldMk cId="78653357" sldId="262"/>
            <ac:picMk id="2" creationId="{34203478-2900-4F52-8940-F037DBC764F4}"/>
          </ac:picMkLst>
        </pc:picChg>
      </pc:sldChg>
      <pc:sldChg chg="addSp delSp add">
        <pc:chgData name="Sarah Gothard" userId="0e53f415fda5f162" providerId="LiveId" clId="{6D15462B-B80A-4C30-A0F4-0C6268253D11}" dt="2019-09-16T12:48:33.951" v="44"/>
        <pc:sldMkLst>
          <pc:docMk/>
          <pc:sldMk cId="2270717373" sldId="263"/>
        </pc:sldMkLst>
        <pc:picChg chg="add del">
          <ac:chgData name="Sarah Gothard" userId="0e53f415fda5f162" providerId="LiveId" clId="{6D15462B-B80A-4C30-A0F4-0C6268253D11}" dt="2019-09-16T12:48:33.784" v="43" actId="478"/>
          <ac:picMkLst>
            <pc:docMk/>
            <pc:sldMk cId="2270717373" sldId="263"/>
            <ac:picMk id="2" creationId="{DA4F10F4-3B77-4A01-ACDD-695ABACA6E09}"/>
          </ac:picMkLst>
        </pc:picChg>
        <pc:picChg chg="add">
          <ac:chgData name="Sarah Gothard" userId="0e53f415fda5f162" providerId="LiveId" clId="{6D15462B-B80A-4C30-A0F4-0C6268253D11}" dt="2019-09-16T12:48:33.951" v="44"/>
          <ac:picMkLst>
            <pc:docMk/>
            <pc:sldMk cId="2270717373" sldId="263"/>
            <ac:picMk id="3" creationId="{A52B45A5-CA91-46E8-8727-CC126806E173}"/>
          </ac:picMkLst>
        </pc:picChg>
      </pc:sldChg>
      <pc:sldChg chg="addSp add">
        <pc:chgData name="Sarah Gothard" userId="0e53f415fda5f162" providerId="LiveId" clId="{6D15462B-B80A-4C30-A0F4-0C6268253D11}" dt="2019-09-16T12:53:52.880" v="52"/>
        <pc:sldMkLst>
          <pc:docMk/>
          <pc:sldMk cId="2363758512" sldId="264"/>
        </pc:sldMkLst>
        <pc:picChg chg="add">
          <ac:chgData name="Sarah Gothard" userId="0e53f415fda5f162" providerId="LiveId" clId="{6D15462B-B80A-4C30-A0F4-0C6268253D11}" dt="2019-09-16T12:53:52.880" v="52"/>
          <ac:picMkLst>
            <pc:docMk/>
            <pc:sldMk cId="2363758512" sldId="264"/>
            <ac:picMk id="2" creationId="{B601E5D9-8CF6-49B5-9446-CB46A04F89C7}"/>
          </ac:picMkLst>
        </pc:picChg>
      </pc:sldChg>
      <pc:sldChg chg="addSp add">
        <pc:chgData name="Sarah Gothard" userId="0e53f415fda5f162" providerId="LiveId" clId="{6D15462B-B80A-4C30-A0F4-0C6268253D11}" dt="2019-09-16T12:50:34.716" v="47"/>
        <pc:sldMkLst>
          <pc:docMk/>
          <pc:sldMk cId="783886730" sldId="265"/>
        </pc:sldMkLst>
        <pc:picChg chg="add">
          <ac:chgData name="Sarah Gothard" userId="0e53f415fda5f162" providerId="LiveId" clId="{6D15462B-B80A-4C30-A0F4-0C6268253D11}" dt="2019-09-16T12:50:34.716" v="47"/>
          <ac:picMkLst>
            <pc:docMk/>
            <pc:sldMk cId="783886730" sldId="265"/>
            <ac:picMk id="2" creationId="{B6B3DD31-7749-489F-A967-08F87F3C5AB2}"/>
          </ac:picMkLst>
        </pc:picChg>
      </pc:sldChg>
      <pc:sldChg chg="addSp add">
        <pc:chgData name="Sarah Gothard" userId="0e53f415fda5f162" providerId="LiveId" clId="{6D15462B-B80A-4C30-A0F4-0C6268253D11}" dt="2019-09-16T12:45:09.308" v="39"/>
        <pc:sldMkLst>
          <pc:docMk/>
          <pc:sldMk cId="2718456557" sldId="266"/>
        </pc:sldMkLst>
        <pc:picChg chg="add">
          <ac:chgData name="Sarah Gothard" userId="0e53f415fda5f162" providerId="LiveId" clId="{6D15462B-B80A-4C30-A0F4-0C6268253D11}" dt="2019-09-16T12:45:09.308" v="39"/>
          <ac:picMkLst>
            <pc:docMk/>
            <pc:sldMk cId="2718456557" sldId="266"/>
            <ac:picMk id="2" creationId="{A61E1654-0BF2-4769-8458-52E06D16BA01}"/>
          </ac:picMkLst>
        </pc:picChg>
      </pc:sldChg>
      <pc:sldChg chg="add">
        <pc:chgData name="Sarah Gothard" userId="0e53f415fda5f162" providerId="LiveId" clId="{6D15462B-B80A-4C30-A0F4-0C6268253D11}" dt="2019-09-16T12:43:47.132" v="31"/>
        <pc:sldMkLst>
          <pc:docMk/>
          <pc:sldMk cId="3896985589" sldId="267"/>
        </pc:sldMkLst>
      </pc:sldChg>
      <pc:sldChg chg="addSp add">
        <pc:chgData name="Sarah Gothard" userId="0e53f415fda5f162" providerId="LiveId" clId="{6D15462B-B80A-4C30-A0F4-0C6268253D11}" dt="2019-09-16T12:47:32.084" v="41"/>
        <pc:sldMkLst>
          <pc:docMk/>
          <pc:sldMk cId="911269808" sldId="268"/>
        </pc:sldMkLst>
        <pc:picChg chg="add">
          <ac:chgData name="Sarah Gothard" userId="0e53f415fda5f162" providerId="LiveId" clId="{6D15462B-B80A-4C30-A0F4-0C6268253D11}" dt="2019-09-16T12:47:32.084" v="41"/>
          <ac:picMkLst>
            <pc:docMk/>
            <pc:sldMk cId="911269808" sldId="268"/>
            <ac:picMk id="2" creationId="{778E7343-6697-4000-B81E-91284B7E590C}"/>
          </ac:picMkLst>
        </pc:picChg>
      </pc:sldChg>
      <pc:sldChg chg="addSp delSp add">
        <pc:chgData name="Sarah Gothard" userId="0e53f415fda5f162" providerId="LiveId" clId="{6D15462B-B80A-4C30-A0F4-0C6268253D11}" dt="2019-09-16T12:52:57.491" v="51"/>
        <pc:sldMkLst>
          <pc:docMk/>
          <pc:sldMk cId="137476111" sldId="269"/>
        </pc:sldMkLst>
        <pc:picChg chg="add del">
          <ac:chgData name="Sarah Gothard" userId="0e53f415fda5f162" providerId="LiveId" clId="{6D15462B-B80A-4C30-A0F4-0C6268253D11}" dt="2019-09-16T12:52:57.265" v="50" actId="478"/>
          <ac:picMkLst>
            <pc:docMk/>
            <pc:sldMk cId="137476111" sldId="269"/>
            <ac:picMk id="2" creationId="{EDAAE22C-AC44-40E5-8D06-1A6994C6546E}"/>
          </ac:picMkLst>
        </pc:picChg>
        <pc:picChg chg="add">
          <ac:chgData name="Sarah Gothard" userId="0e53f415fda5f162" providerId="LiveId" clId="{6D15462B-B80A-4C30-A0F4-0C6268253D11}" dt="2019-09-16T12:52:57.491" v="51"/>
          <ac:picMkLst>
            <pc:docMk/>
            <pc:sldMk cId="137476111" sldId="269"/>
            <ac:picMk id="3" creationId="{3702BAFF-7BF0-4940-B07E-C12CE8D10EF4}"/>
          </ac:picMkLst>
        </pc:picChg>
      </pc:sldChg>
      <pc:sldChg chg="addSp add">
        <pc:chgData name="Sarah Gothard" userId="0e53f415fda5f162" providerId="LiveId" clId="{6D15462B-B80A-4C30-A0F4-0C6268253D11}" dt="2019-09-16T12:50:02.378" v="46"/>
        <pc:sldMkLst>
          <pc:docMk/>
          <pc:sldMk cId="1762017334" sldId="270"/>
        </pc:sldMkLst>
        <pc:picChg chg="add">
          <ac:chgData name="Sarah Gothard" userId="0e53f415fda5f162" providerId="LiveId" clId="{6D15462B-B80A-4C30-A0F4-0C6268253D11}" dt="2019-09-16T12:50:02.378" v="46"/>
          <ac:picMkLst>
            <pc:docMk/>
            <pc:sldMk cId="1762017334" sldId="270"/>
            <ac:picMk id="2" creationId="{B46DB9B1-BE8F-4059-A735-E685C9DD7AAD}"/>
          </ac:picMkLst>
        </pc:picChg>
      </pc:sldChg>
      <pc:sldChg chg="addSp delSp modSp add">
        <pc:chgData name="Sarah Gothard" userId="0e53f415fda5f162" providerId="LiveId" clId="{6D15462B-B80A-4C30-A0F4-0C6268253D11}" dt="2019-09-16T12:45:04.880" v="38"/>
        <pc:sldMkLst>
          <pc:docMk/>
          <pc:sldMk cId="3008514009" sldId="271"/>
        </pc:sldMkLst>
        <pc:picChg chg="add del">
          <ac:chgData name="Sarah Gothard" userId="0e53f415fda5f162" providerId="LiveId" clId="{6D15462B-B80A-4C30-A0F4-0C6268253D11}" dt="2019-09-16T12:44:30.064" v="34" actId="478"/>
          <ac:picMkLst>
            <pc:docMk/>
            <pc:sldMk cId="3008514009" sldId="271"/>
            <ac:picMk id="2" creationId="{256FABC9-30F6-49E7-B704-63C3A6004F57}"/>
          </ac:picMkLst>
        </pc:picChg>
        <pc:picChg chg="add del mod">
          <ac:chgData name="Sarah Gothard" userId="0e53f415fda5f162" providerId="LiveId" clId="{6D15462B-B80A-4C30-A0F4-0C6268253D11}" dt="2019-09-16T12:45:04.651" v="37" actId="478"/>
          <ac:picMkLst>
            <pc:docMk/>
            <pc:sldMk cId="3008514009" sldId="271"/>
            <ac:picMk id="3" creationId="{ED77F66A-96F0-4316-B8E2-6ECDE49A54DB}"/>
          </ac:picMkLst>
        </pc:picChg>
        <pc:picChg chg="add">
          <ac:chgData name="Sarah Gothard" userId="0e53f415fda5f162" providerId="LiveId" clId="{6D15462B-B80A-4C30-A0F4-0C6268253D11}" dt="2019-09-16T12:45:04.880" v="38"/>
          <ac:picMkLst>
            <pc:docMk/>
            <pc:sldMk cId="3008514009" sldId="271"/>
            <ac:picMk id="5" creationId="{D86A79D0-970B-4E96-8A77-C4D3BCBD69EC}"/>
          </ac:picMkLst>
        </pc:picChg>
      </pc:sldChg>
      <pc:sldChg chg="add">
        <pc:chgData name="Sarah Gothard" userId="0e53f415fda5f162" providerId="LiveId" clId="{6D15462B-B80A-4C30-A0F4-0C6268253D11}" dt="2019-09-16T12:43:48.623" v="32"/>
        <pc:sldMkLst>
          <pc:docMk/>
          <pc:sldMk cId="1624395851" sldId="27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9/29/2019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9/29/2019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9/29/2019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9/29/2019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9/29/2019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9/29/2019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9/29/2019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9/29/2019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FAE579F-4DAB-443B-B963-73747DDDB3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311231"/>
            <a:ext cx="10905066" cy="2235538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61E1654-0BF2-4769-8458-52E06D16BA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718456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4203478-2900-4F52-8940-F037DBC764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96985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00B2C48-367F-4F97-9E14-04C6A92BE2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87677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BD48E5D-EB1C-47A6-ABFE-F453E6F861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02778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BE05C4A-DD0A-45E9-8079-04D319B309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697821"/>
            <a:ext cx="10905066" cy="346235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013901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F6AF5BF-E223-4AEF-9FBB-9744F90F36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028931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4203478-2900-4F52-8940-F037DBC764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8653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78E7343-6697-4000-B81E-91284B7E59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11269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702BAFF-7BF0-4940-B07E-C12CE8D10E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7476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46DB9B1-BE8F-4059-A735-E685C9DD7A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834134"/>
            <a:ext cx="10905066" cy="318973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62017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86A79D0-970B-4E96-8A77-C4D3BCBD69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08514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4203478-2900-4F52-8940-F037DBC764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24395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52B45A5-CA91-46E8-8727-CC126806E1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70717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601E5D9-8CF6-49B5-9446-CB46A04F89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63758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6B3DD31-7749-489F-A967-08F87F3C5A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15922"/>
            <a:ext cx="10905066" cy="302615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83886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Widescreen</PresentationFormat>
  <Paragraphs>18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2019-09-29T18:25:53Z</dcterms:created>
  <dcterms:modified xsi:type="dcterms:W3CDTF">2019-09-29T18:25:56Z</dcterms:modified>
</cp:coreProperties>
</file>