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2"/>
  </p:notesMasterIdLst>
  <p:handoutMasterIdLst>
    <p:handoutMasterId r:id="rId13"/>
  </p:handoutMasterIdLst>
  <p:sldIdLst>
    <p:sldId id="273" r:id="rId2"/>
    <p:sldId id="259" r:id="rId3"/>
    <p:sldId id="274" r:id="rId4"/>
    <p:sldId id="275" r:id="rId5"/>
    <p:sldId id="276" r:id="rId6"/>
    <p:sldId id="277" r:id="rId7"/>
    <p:sldId id="278" r:id="rId8"/>
    <p:sldId id="279" r:id="rId9"/>
    <p:sldId id="280" r:id="rId10"/>
    <p:sldId id="28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A71D9-5004-4E19-AF83-F5635D7EA81B}" v="22" dt="2020-02-27T23:25:44.074"/>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2449" autoAdjust="0"/>
  </p:normalViewPr>
  <p:slideViewPr>
    <p:cSldViewPr snapToGrid="0" showGuides="1">
      <p:cViewPr varScale="1">
        <p:scale>
          <a:sx n="66" d="100"/>
          <a:sy n="66" d="100"/>
        </p:scale>
        <p:origin x="91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A9DFC9E6-6550-4E4C-8518-D234055E14C0}"/>
    <pc:docChg chg="custSel addSld delSld modSld">
      <pc:chgData name="Sarah Gothard" userId="0e53f415fda5f162" providerId="LiveId" clId="{A9DFC9E6-6550-4E4C-8518-D234055E14C0}" dt="2020-02-27T23:26:01.247" v="74" actId="1076"/>
      <pc:docMkLst>
        <pc:docMk/>
      </pc:docMkLst>
      <pc:sldChg chg="addSp delSp modSp">
        <pc:chgData name="Sarah Gothard" userId="0e53f415fda5f162" providerId="LiveId" clId="{A9DFC9E6-6550-4E4C-8518-D234055E14C0}" dt="2020-02-27T23:14:45.660" v="24" actId="1076"/>
        <pc:sldMkLst>
          <pc:docMk/>
          <pc:sldMk cId="406854814" sldId="259"/>
        </pc:sldMkLst>
        <pc:picChg chg="add mod">
          <ac:chgData name="Sarah Gothard" userId="0e53f415fda5f162" providerId="LiveId" clId="{A9DFC9E6-6550-4E4C-8518-D234055E14C0}" dt="2020-02-27T23:14:45.660" v="24" actId="1076"/>
          <ac:picMkLst>
            <pc:docMk/>
            <pc:sldMk cId="406854814" sldId="259"/>
            <ac:picMk id="5" creationId="{953F9AE2-6C52-4643-B40C-E4250B4A7E38}"/>
          </ac:picMkLst>
        </pc:picChg>
        <pc:picChg chg="del">
          <ac:chgData name="Sarah Gothard" userId="0e53f415fda5f162" providerId="LiveId" clId="{A9DFC9E6-6550-4E4C-8518-D234055E14C0}" dt="2020-02-27T23:12:12.617" v="4" actId="478"/>
          <ac:picMkLst>
            <pc:docMk/>
            <pc:sldMk cId="406854814" sldId="259"/>
            <ac:picMk id="6" creationId="{F17A7BEB-C010-4075-BAA9-671CC15C19D1}"/>
          </ac:picMkLst>
        </pc:picChg>
      </pc:sldChg>
      <pc:sldChg chg="addSp delSp modSp">
        <pc:chgData name="Sarah Gothard" userId="0e53f415fda5f162" providerId="LiveId" clId="{A9DFC9E6-6550-4E4C-8518-D234055E14C0}" dt="2020-02-27T23:12:10.624" v="3" actId="1076"/>
        <pc:sldMkLst>
          <pc:docMk/>
          <pc:sldMk cId="4222139619" sldId="273"/>
        </pc:sldMkLst>
        <pc:picChg chg="del">
          <ac:chgData name="Sarah Gothard" userId="0e53f415fda5f162" providerId="LiveId" clId="{A9DFC9E6-6550-4E4C-8518-D234055E14C0}" dt="2020-02-27T23:12:03.484" v="0" actId="478"/>
          <ac:picMkLst>
            <pc:docMk/>
            <pc:sldMk cId="4222139619" sldId="273"/>
            <ac:picMk id="2" creationId="{9B56F5DA-D9B2-4B01-9020-8E6E98745F13}"/>
          </ac:picMkLst>
        </pc:picChg>
        <pc:picChg chg="add mod">
          <ac:chgData name="Sarah Gothard" userId="0e53f415fda5f162" providerId="LiveId" clId="{A9DFC9E6-6550-4E4C-8518-D234055E14C0}" dt="2020-02-27T23:12:10.624" v="3" actId="1076"/>
          <ac:picMkLst>
            <pc:docMk/>
            <pc:sldMk cId="4222139619" sldId="273"/>
            <ac:picMk id="3" creationId="{1166AFB0-E5A2-46A6-A6FD-11A2CB0530D6}"/>
          </ac:picMkLst>
        </pc:picChg>
      </pc:sldChg>
      <pc:sldChg chg="del">
        <pc:chgData name="Sarah Gothard" userId="0e53f415fda5f162" providerId="LiveId" clId="{A9DFC9E6-6550-4E4C-8518-D234055E14C0}" dt="2020-02-27T23:12:15.290" v="5" actId="2696"/>
        <pc:sldMkLst>
          <pc:docMk/>
          <pc:sldMk cId="1315274715" sldId="274"/>
        </pc:sldMkLst>
      </pc:sldChg>
      <pc:sldChg chg="addSp modSp add">
        <pc:chgData name="Sarah Gothard" userId="0e53f415fda5f162" providerId="LiveId" clId="{A9DFC9E6-6550-4E4C-8518-D234055E14C0}" dt="2020-02-27T23:20:21.019" v="37" actId="1076"/>
        <pc:sldMkLst>
          <pc:docMk/>
          <pc:sldMk cId="2327785747" sldId="274"/>
        </pc:sldMkLst>
        <pc:picChg chg="add mod">
          <ac:chgData name="Sarah Gothard" userId="0e53f415fda5f162" providerId="LiveId" clId="{A9DFC9E6-6550-4E4C-8518-D234055E14C0}" dt="2020-02-27T23:20:21.019" v="37" actId="1076"/>
          <ac:picMkLst>
            <pc:docMk/>
            <pc:sldMk cId="2327785747" sldId="274"/>
            <ac:picMk id="5" creationId="{7A57C47E-8568-439F-AD3D-ECD129A86433}"/>
          </ac:picMkLst>
        </pc:picChg>
      </pc:sldChg>
      <pc:sldChg chg="del">
        <pc:chgData name="Sarah Gothard" userId="0e53f415fda5f162" providerId="LiveId" clId="{A9DFC9E6-6550-4E4C-8518-D234055E14C0}" dt="2020-02-27T23:12:15.306" v="6" actId="2696"/>
        <pc:sldMkLst>
          <pc:docMk/>
          <pc:sldMk cId="1603132972" sldId="275"/>
        </pc:sldMkLst>
      </pc:sldChg>
      <pc:sldChg chg="addSp modSp add">
        <pc:chgData name="Sarah Gothard" userId="0e53f415fda5f162" providerId="LiveId" clId="{A9DFC9E6-6550-4E4C-8518-D234055E14C0}" dt="2020-02-27T23:25:16.051" v="63" actId="1076"/>
        <pc:sldMkLst>
          <pc:docMk/>
          <pc:sldMk cId="3137630416" sldId="275"/>
        </pc:sldMkLst>
        <pc:picChg chg="add mod">
          <ac:chgData name="Sarah Gothard" userId="0e53f415fda5f162" providerId="LiveId" clId="{A9DFC9E6-6550-4E4C-8518-D234055E14C0}" dt="2020-02-27T23:25:16.051" v="63" actId="1076"/>
          <ac:picMkLst>
            <pc:docMk/>
            <pc:sldMk cId="3137630416" sldId="275"/>
            <ac:picMk id="5" creationId="{6C6717D7-0903-46BD-9EBF-B7345438F54C}"/>
          </ac:picMkLst>
        </pc:picChg>
      </pc:sldChg>
      <pc:sldChg chg="del">
        <pc:chgData name="Sarah Gothard" userId="0e53f415fda5f162" providerId="LiveId" clId="{A9DFC9E6-6550-4E4C-8518-D234055E14C0}" dt="2020-02-27T23:12:15.315" v="7" actId="2696"/>
        <pc:sldMkLst>
          <pc:docMk/>
          <pc:sldMk cId="1565896974" sldId="276"/>
        </pc:sldMkLst>
      </pc:sldChg>
      <pc:sldChg chg="addSp modSp add">
        <pc:chgData name="Sarah Gothard" userId="0e53f415fda5f162" providerId="LiveId" clId="{A9DFC9E6-6550-4E4C-8518-D234055E14C0}" dt="2020-02-27T23:16:13.353" v="27" actId="1076"/>
        <pc:sldMkLst>
          <pc:docMk/>
          <pc:sldMk cId="2236624844" sldId="276"/>
        </pc:sldMkLst>
        <pc:picChg chg="add mod">
          <ac:chgData name="Sarah Gothard" userId="0e53f415fda5f162" providerId="LiveId" clId="{A9DFC9E6-6550-4E4C-8518-D234055E14C0}" dt="2020-02-27T23:16:13.353" v="27" actId="1076"/>
          <ac:picMkLst>
            <pc:docMk/>
            <pc:sldMk cId="2236624844" sldId="276"/>
            <ac:picMk id="5" creationId="{82480FCF-1F6F-4462-AC94-89537B285A61}"/>
          </ac:picMkLst>
        </pc:picChg>
      </pc:sldChg>
      <pc:sldChg chg="addSp modSp add">
        <pc:chgData name="Sarah Gothard" userId="0e53f415fda5f162" providerId="LiveId" clId="{A9DFC9E6-6550-4E4C-8518-D234055E14C0}" dt="2020-02-27T23:21:22.689" v="42" actId="1076"/>
        <pc:sldMkLst>
          <pc:docMk/>
          <pc:sldMk cId="384171411" sldId="277"/>
        </pc:sldMkLst>
        <pc:picChg chg="add mod">
          <ac:chgData name="Sarah Gothard" userId="0e53f415fda5f162" providerId="LiveId" clId="{A9DFC9E6-6550-4E4C-8518-D234055E14C0}" dt="2020-02-27T23:21:22.689" v="42" actId="1076"/>
          <ac:picMkLst>
            <pc:docMk/>
            <pc:sldMk cId="384171411" sldId="277"/>
            <ac:picMk id="5" creationId="{0063C25A-3F8F-4463-ACCF-A3DC930E9075}"/>
          </ac:picMkLst>
        </pc:picChg>
      </pc:sldChg>
      <pc:sldChg chg="addSp modSp add">
        <pc:chgData name="Sarah Gothard" userId="0e53f415fda5f162" providerId="LiveId" clId="{A9DFC9E6-6550-4E4C-8518-D234055E14C0}" dt="2020-02-27T23:25:09.159" v="61" actId="1076"/>
        <pc:sldMkLst>
          <pc:docMk/>
          <pc:sldMk cId="349894289" sldId="278"/>
        </pc:sldMkLst>
        <pc:picChg chg="add mod">
          <ac:chgData name="Sarah Gothard" userId="0e53f415fda5f162" providerId="LiveId" clId="{A9DFC9E6-6550-4E4C-8518-D234055E14C0}" dt="2020-02-27T23:25:09.159" v="61" actId="1076"/>
          <ac:picMkLst>
            <pc:docMk/>
            <pc:sldMk cId="349894289" sldId="278"/>
            <ac:picMk id="5" creationId="{59C1C398-5E83-4D9D-ACAB-C2AB6E48C05A}"/>
          </ac:picMkLst>
        </pc:picChg>
      </pc:sldChg>
      <pc:sldChg chg="addSp modSp add">
        <pc:chgData name="Sarah Gothard" userId="0e53f415fda5f162" providerId="LiveId" clId="{A9DFC9E6-6550-4E4C-8518-D234055E14C0}" dt="2020-02-27T23:17:43.651" v="34" actId="1076"/>
        <pc:sldMkLst>
          <pc:docMk/>
          <pc:sldMk cId="602320739" sldId="279"/>
        </pc:sldMkLst>
        <pc:picChg chg="add mod">
          <ac:chgData name="Sarah Gothard" userId="0e53f415fda5f162" providerId="LiveId" clId="{A9DFC9E6-6550-4E4C-8518-D234055E14C0}" dt="2020-02-27T23:17:43.651" v="34" actId="1076"/>
          <ac:picMkLst>
            <pc:docMk/>
            <pc:sldMk cId="602320739" sldId="279"/>
            <ac:picMk id="5" creationId="{78685B4E-D133-472F-AB47-4E539CC20E40}"/>
          </ac:picMkLst>
        </pc:picChg>
      </pc:sldChg>
      <pc:sldChg chg="addSp modSp add">
        <pc:chgData name="Sarah Gothard" userId="0e53f415fda5f162" providerId="LiveId" clId="{A9DFC9E6-6550-4E4C-8518-D234055E14C0}" dt="2020-02-27T23:23:26.361" v="47" actId="1076"/>
        <pc:sldMkLst>
          <pc:docMk/>
          <pc:sldMk cId="800565292" sldId="280"/>
        </pc:sldMkLst>
        <pc:picChg chg="add mod">
          <ac:chgData name="Sarah Gothard" userId="0e53f415fda5f162" providerId="LiveId" clId="{A9DFC9E6-6550-4E4C-8518-D234055E14C0}" dt="2020-02-27T23:23:26.361" v="47" actId="1076"/>
          <ac:picMkLst>
            <pc:docMk/>
            <pc:sldMk cId="800565292" sldId="280"/>
            <ac:picMk id="5" creationId="{5FC3AEE5-B283-4988-A404-C1AB6816390A}"/>
          </ac:picMkLst>
        </pc:picChg>
      </pc:sldChg>
      <pc:sldChg chg="addSp modSp add">
        <pc:chgData name="Sarah Gothard" userId="0e53f415fda5f162" providerId="LiveId" clId="{A9DFC9E6-6550-4E4C-8518-D234055E14C0}" dt="2020-02-27T23:26:01.247" v="74" actId="1076"/>
        <pc:sldMkLst>
          <pc:docMk/>
          <pc:sldMk cId="1804172358" sldId="281"/>
        </pc:sldMkLst>
        <pc:picChg chg="add mod">
          <ac:chgData name="Sarah Gothard" userId="0e53f415fda5f162" providerId="LiveId" clId="{A9DFC9E6-6550-4E4C-8518-D234055E14C0}" dt="2020-02-27T23:26:01.247" v="74" actId="1076"/>
          <ac:picMkLst>
            <pc:docMk/>
            <pc:sldMk cId="1804172358" sldId="281"/>
            <ac:picMk id="5" creationId="{378193CD-3D5C-4807-87DE-982DC60A7939}"/>
          </ac:picMkLst>
        </pc:picChg>
      </pc:sldChg>
      <pc:sldChg chg="add del">
        <pc:chgData name="Sarah Gothard" userId="0e53f415fda5f162" providerId="LiveId" clId="{A9DFC9E6-6550-4E4C-8518-D234055E14C0}" dt="2020-02-27T23:25:20.304" v="64" actId="2696"/>
        <pc:sldMkLst>
          <pc:docMk/>
          <pc:sldMk cId="1569643559" sldId="282"/>
        </pc:sldMkLst>
      </pc:sldChg>
      <pc:sldChg chg="add del">
        <pc:chgData name="Sarah Gothard" userId="0e53f415fda5f162" providerId="LiveId" clId="{A9DFC9E6-6550-4E4C-8518-D234055E14C0}" dt="2020-02-27T23:25:21.872" v="65" actId="2696"/>
        <pc:sldMkLst>
          <pc:docMk/>
          <pc:sldMk cId="259079401" sldId="283"/>
        </pc:sldMkLst>
      </pc:sldChg>
      <pc:sldChg chg="add del">
        <pc:chgData name="Sarah Gothard" userId="0e53f415fda5f162" providerId="LiveId" clId="{A9DFC9E6-6550-4E4C-8518-D234055E14C0}" dt="2020-02-27T23:25:22.265" v="66" actId="2696"/>
        <pc:sldMkLst>
          <pc:docMk/>
          <pc:sldMk cId="1585670697" sldId="284"/>
        </pc:sldMkLst>
      </pc:sldChg>
      <pc:sldChg chg="add del">
        <pc:chgData name="Sarah Gothard" userId="0e53f415fda5f162" providerId="LiveId" clId="{A9DFC9E6-6550-4E4C-8518-D234055E14C0}" dt="2020-02-27T23:25:23.063" v="67" actId="2696"/>
        <pc:sldMkLst>
          <pc:docMk/>
          <pc:sldMk cId="2486979416" sldId="28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2/27/2020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2/27/2020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2/27/2020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2/27/2020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2/27/2020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2/27/2020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2/27/2020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2/27/2020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2/27/2020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2/27/2020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2/27/2020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46F112-EE4B-4A07-BE3C-548D3A919778}"/>
              </a:ext>
            </a:extLst>
          </p:cNvPr>
          <p:cNvSpPr>
            <a:spLocks noGrp="1"/>
          </p:cNvSpPr>
          <p:nvPr>
            <p:ph type="ftr" sz="quarter" idx="11"/>
          </p:nvPr>
        </p:nvSpPr>
        <p:spPr/>
        <p:txBody>
          <a:bodyPr/>
          <a:lstStyle/>
          <a:p>
            <a:r>
              <a:rPr lang="en-US"/>
              <a:t>Public Domain</a:t>
            </a:r>
            <a:endParaRPr lang="en-US" dirty="0"/>
          </a:p>
        </p:txBody>
      </p:sp>
      <p:sp>
        <p:nvSpPr>
          <p:cNvPr id="5" name="Rectangle 4">
            <a:extLst>
              <a:ext uri="{FF2B5EF4-FFF2-40B4-BE49-F238E27FC236}">
                <a16:creationId xmlns:a16="http://schemas.microsoft.com/office/drawing/2014/main" id="{83FA8688-947E-4A0E-A466-DABB3E9BCF27}"/>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166AFB0-E5A2-46A6-A6FD-11A2CB0530D6}"/>
              </a:ext>
            </a:extLst>
          </p:cNvPr>
          <p:cNvPicPr>
            <a:picLocks noChangeAspect="1"/>
          </p:cNvPicPr>
          <p:nvPr/>
        </p:nvPicPr>
        <p:blipFill>
          <a:blip r:embed="rId3"/>
          <a:stretch>
            <a:fillRect/>
          </a:stretch>
        </p:blipFill>
        <p:spPr>
          <a:xfrm>
            <a:off x="682170" y="2832982"/>
            <a:ext cx="10827657" cy="1192035"/>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78193CD-3D5C-4807-87DE-982DC60A7939}"/>
              </a:ext>
            </a:extLst>
          </p:cNvPr>
          <p:cNvPicPr>
            <a:picLocks noChangeAspect="1"/>
          </p:cNvPicPr>
          <p:nvPr/>
        </p:nvPicPr>
        <p:blipFill>
          <a:blip r:embed="rId3"/>
          <a:stretch>
            <a:fillRect/>
          </a:stretch>
        </p:blipFill>
        <p:spPr>
          <a:xfrm>
            <a:off x="595085" y="1993705"/>
            <a:ext cx="11001827" cy="2841686"/>
          </a:xfrm>
          <a:prstGeom prst="rect">
            <a:avLst/>
          </a:prstGeom>
        </p:spPr>
      </p:pic>
    </p:spTree>
    <p:extLst>
      <p:ext uri="{BB962C8B-B14F-4D97-AF65-F5344CB8AC3E}">
        <p14:creationId xmlns:p14="http://schemas.microsoft.com/office/powerpoint/2010/main" val="180417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53F9AE2-6C52-4643-B40C-E4250B4A7E38}"/>
              </a:ext>
            </a:extLst>
          </p:cNvPr>
          <p:cNvPicPr>
            <a:picLocks noChangeAspect="1"/>
          </p:cNvPicPr>
          <p:nvPr/>
        </p:nvPicPr>
        <p:blipFill>
          <a:blip r:embed="rId3"/>
          <a:stretch>
            <a:fillRect/>
          </a:stretch>
        </p:blipFill>
        <p:spPr>
          <a:xfrm>
            <a:off x="619880" y="496785"/>
            <a:ext cx="10952237" cy="5835525"/>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A57C47E-8568-439F-AD3D-ECD129A86433}"/>
              </a:ext>
            </a:extLst>
          </p:cNvPr>
          <p:cNvPicPr>
            <a:picLocks noChangeAspect="1"/>
          </p:cNvPicPr>
          <p:nvPr/>
        </p:nvPicPr>
        <p:blipFill>
          <a:blip r:embed="rId3"/>
          <a:stretch>
            <a:fillRect/>
          </a:stretch>
        </p:blipFill>
        <p:spPr>
          <a:xfrm>
            <a:off x="624113" y="787666"/>
            <a:ext cx="10943771" cy="5282667"/>
          </a:xfrm>
          <a:prstGeom prst="rect">
            <a:avLst/>
          </a:prstGeom>
        </p:spPr>
      </p:pic>
    </p:spTree>
    <p:extLst>
      <p:ext uri="{BB962C8B-B14F-4D97-AF65-F5344CB8AC3E}">
        <p14:creationId xmlns:p14="http://schemas.microsoft.com/office/powerpoint/2010/main" val="2327785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C6717D7-0903-46BD-9EBF-B7345438F54C}"/>
              </a:ext>
            </a:extLst>
          </p:cNvPr>
          <p:cNvPicPr>
            <a:picLocks noChangeAspect="1"/>
          </p:cNvPicPr>
          <p:nvPr/>
        </p:nvPicPr>
        <p:blipFill>
          <a:blip r:embed="rId3"/>
          <a:stretch>
            <a:fillRect/>
          </a:stretch>
        </p:blipFill>
        <p:spPr>
          <a:xfrm>
            <a:off x="537029" y="2008854"/>
            <a:ext cx="11117941" cy="2840292"/>
          </a:xfrm>
          <a:prstGeom prst="rect">
            <a:avLst/>
          </a:prstGeom>
        </p:spPr>
      </p:pic>
    </p:spTree>
    <p:extLst>
      <p:ext uri="{BB962C8B-B14F-4D97-AF65-F5344CB8AC3E}">
        <p14:creationId xmlns:p14="http://schemas.microsoft.com/office/powerpoint/2010/main" val="313763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2480FCF-1F6F-4462-AC94-89537B285A61}"/>
              </a:ext>
            </a:extLst>
          </p:cNvPr>
          <p:cNvPicPr>
            <a:picLocks noChangeAspect="1"/>
          </p:cNvPicPr>
          <p:nvPr/>
        </p:nvPicPr>
        <p:blipFill>
          <a:blip r:embed="rId3"/>
          <a:stretch>
            <a:fillRect/>
          </a:stretch>
        </p:blipFill>
        <p:spPr>
          <a:xfrm>
            <a:off x="696684" y="514845"/>
            <a:ext cx="10798629" cy="5799405"/>
          </a:xfrm>
          <a:prstGeom prst="rect">
            <a:avLst/>
          </a:prstGeom>
        </p:spPr>
      </p:pic>
    </p:spTree>
    <p:extLst>
      <p:ext uri="{BB962C8B-B14F-4D97-AF65-F5344CB8AC3E}">
        <p14:creationId xmlns:p14="http://schemas.microsoft.com/office/powerpoint/2010/main" val="223662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063C25A-3F8F-4463-ACCF-A3DC930E9075}"/>
              </a:ext>
            </a:extLst>
          </p:cNvPr>
          <p:cNvPicPr>
            <a:picLocks noChangeAspect="1"/>
          </p:cNvPicPr>
          <p:nvPr/>
        </p:nvPicPr>
        <p:blipFill>
          <a:blip r:embed="rId3"/>
          <a:stretch>
            <a:fillRect/>
          </a:stretch>
        </p:blipFill>
        <p:spPr>
          <a:xfrm>
            <a:off x="664027" y="791945"/>
            <a:ext cx="10863944" cy="5259468"/>
          </a:xfrm>
          <a:prstGeom prst="rect">
            <a:avLst/>
          </a:prstGeom>
        </p:spPr>
      </p:pic>
    </p:spTree>
    <p:extLst>
      <p:ext uri="{BB962C8B-B14F-4D97-AF65-F5344CB8AC3E}">
        <p14:creationId xmlns:p14="http://schemas.microsoft.com/office/powerpoint/2010/main" val="38417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9C1C398-5E83-4D9D-ACAB-C2AB6E48C05A}"/>
              </a:ext>
            </a:extLst>
          </p:cNvPr>
          <p:cNvPicPr>
            <a:picLocks noChangeAspect="1"/>
          </p:cNvPicPr>
          <p:nvPr/>
        </p:nvPicPr>
        <p:blipFill>
          <a:blip r:embed="rId3"/>
          <a:stretch>
            <a:fillRect/>
          </a:stretch>
        </p:blipFill>
        <p:spPr>
          <a:xfrm>
            <a:off x="566056" y="1986207"/>
            <a:ext cx="11059886" cy="2856682"/>
          </a:xfrm>
          <a:prstGeom prst="rect">
            <a:avLst/>
          </a:prstGeom>
        </p:spPr>
      </p:pic>
    </p:spTree>
    <p:extLst>
      <p:ext uri="{BB962C8B-B14F-4D97-AF65-F5344CB8AC3E}">
        <p14:creationId xmlns:p14="http://schemas.microsoft.com/office/powerpoint/2010/main" val="34989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8685B4E-D133-472F-AB47-4E539CC20E40}"/>
              </a:ext>
            </a:extLst>
          </p:cNvPr>
          <p:cNvPicPr>
            <a:picLocks noChangeAspect="1"/>
          </p:cNvPicPr>
          <p:nvPr/>
        </p:nvPicPr>
        <p:blipFill>
          <a:blip r:embed="rId3"/>
          <a:stretch>
            <a:fillRect/>
          </a:stretch>
        </p:blipFill>
        <p:spPr>
          <a:xfrm>
            <a:off x="674672" y="528953"/>
            <a:ext cx="10842654" cy="5800093"/>
          </a:xfrm>
          <a:prstGeom prst="rect">
            <a:avLst/>
          </a:prstGeom>
        </p:spPr>
      </p:pic>
    </p:spTree>
    <p:extLst>
      <p:ext uri="{BB962C8B-B14F-4D97-AF65-F5344CB8AC3E}">
        <p14:creationId xmlns:p14="http://schemas.microsoft.com/office/powerpoint/2010/main" val="60232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FC3AEE5-B283-4988-A404-C1AB6816390A}"/>
              </a:ext>
            </a:extLst>
          </p:cNvPr>
          <p:cNvPicPr>
            <a:picLocks noChangeAspect="1"/>
          </p:cNvPicPr>
          <p:nvPr/>
        </p:nvPicPr>
        <p:blipFill>
          <a:blip r:embed="rId3"/>
          <a:stretch>
            <a:fillRect/>
          </a:stretch>
        </p:blipFill>
        <p:spPr>
          <a:xfrm>
            <a:off x="606712" y="732780"/>
            <a:ext cx="10978573" cy="5392439"/>
          </a:xfrm>
          <a:prstGeom prst="rect">
            <a:avLst/>
          </a:prstGeom>
        </p:spPr>
      </p:pic>
    </p:spTree>
    <p:extLst>
      <p:ext uri="{BB962C8B-B14F-4D97-AF65-F5344CB8AC3E}">
        <p14:creationId xmlns:p14="http://schemas.microsoft.com/office/powerpoint/2010/main" val="800565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2020-02-27T23:26:03Z</dcterms:modified>
</cp:coreProperties>
</file>