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8" r:id="rId2"/>
    <p:sldId id="259" r:id="rId3"/>
    <p:sldId id="260" r:id="rId4"/>
    <p:sldId id="261" r:id="rId5"/>
    <p:sldId id="262" r:id="rId6"/>
    <p:sldId id="263" r:id="rId7"/>
    <p:sldId id="264" r:id="rId8"/>
    <p:sldId id="265" r:id="rId9"/>
    <p:sldId id="26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893C3C-87C4-4A85-86B7-4A8C8568F6CB}" v="1" dt="2022-08-05T20:29:45.3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0421" autoAdjust="0"/>
  </p:normalViewPr>
  <p:slideViewPr>
    <p:cSldViewPr snapToGrid="0">
      <p:cViewPr varScale="1">
        <p:scale>
          <a:sx n="63" d="100"/>
          <a:sy n="63" d="100"/>
        </p:scale>
        <p:origin x="28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0A893C3C-87C4-4A85-86B7-4A8C8568F6CB}"/>
    <pc:docChg chg="custSel addSld delSld modSld">
      <pc:chgData name="Sarah Gothard" userId="0e53f415fda5f162" providerId="LiveId" clId="{0A893C3C-87C4-4A85-86B7-4A8C8568F6CB}" dt="2022-08-05T20:32:53.450" v="42" actId="26606"/>
      <pc:docMkLst>
        <pc:docMk/>
      </pc:docMkLst>
      <pc:sldChg chg="addSp delSp modSp del mod">
        <pc:chgData name="Sarah Gothard" userId="0e53f415fda5f162" providerId="LiveId" clId="{0A893C3C-87C4-4A85-86B7-4A8C8568F6CB}" dt="2022-08-05T20:29:49.944" v="21" actId="47"/>
        <pc:sldMkLst>
          <pc:docMk/>
          <pc:sldMk cId="638189088" sldId="257"/>
        </pc:sldMkLst>
        <pc:spChg chg="ord">
          <ac:chgData name="Sarah Gothard" userId="0e53f415fda5f162" providerId="LiveId" clId="{0A893C3C-87C4-4A85-86B7-4A8C8568F6CB}" dt="2022-08-05T20:27:43.775" v="4" actId="26606"/>
          <ac:spMkLst>
            <pc:docMk/>
            <pc:sldMk cId="638189088" sldId="257"/>
            <ac:spMk id="7" creationId="{827F51BA-DEE9-4559-A5E9-20E9BF190359}"/>
          </ac:spMkLst>
        </pc:spChg>
        <pc:spChg chg="del">
          <ac:chgData name="Sarah Gothard" userId="0e53f415fda5f162" providerId="LiveId" clId="{0A893C3C-87C4-4A85-86B7-4A8C8568F6CB}" dt="2022-08-05T20:27:43.775" v="4" actId="26606"/>
          <ac:spMkLst>
            <pc:docMk/>
            <pc:sldMk cId="638189088" sldId="257"/>
            <ac:spMk id="58" creationId="{32BC26D8-82FB-445E-AA49-62A77D7C1EE0}"/>
          </ac:spMkLst>
        </pc:spChg>
        <pc:spChg chg="del">
          <ac:chgData name="Sarah Gothard" userId="0e53f415fda5f162" providerId="LiveId" clId="{0A893C3C-87C4-4A85-86B7-4A8C8568F6CB}" dt="2022-08-05T20:27:43.775" v="4" actId="26606"/>
          <ac:spMkLst>
            <pc:docMk/>
            <pc:sldMk cId="638189088" sldId="257"/>
            <ac:spMk id="60" creationId="{CB44330D-EA18-4254-AA95-EB49948539B8}"/>
          </ac:spMkLst>
        </pc:spChg>
        <pc:spChg chg="add">
          <ac:chgData name="Sarah Gothard" userId="0e53f415fda5f162" providerId="LiveId" clId="{0A893C3C-87C4-4A85-86B7-4A8C8568F6CB}" dt="2022-08-05T20:27:43.775" v="4" actId="26606"/>
          <ac:spMkLst>
            <pc:docMk/>
            <pc:sldMk cId="638189088" sldId="257"/>
            <ac:spMk id="65" creationId="{32BC26D8-82FB-445E-AA49-62A77D7C1EE0}"/>
          </ac:spMkLst>
        </pc:spChg>
        <pc:spChg chg="add">
          <ac:chgData name="Sarah Gothard" userId="0e53f415fda5f162" providerId="LiveId" clId="{0A893C3C-87C4-4A85-86B7-4A8C8568F6CB}" dt="2022-08-05T20:27:43.775" v="4" actId="26606"/>
          <ac:spMkLst>
            <pc:docMk/>
            <pc:sldMk cId="638189088" sldId="257"/>
            <ac:spMk id="67" creationId="{CB44330D-EA18-4254-AA95-EB49948539B8}"/>
          </ac:spMkLst>
        </pc:spChg>
        <pc:picChg chg="add del mod">
          <ac:chgData name="Sarah Gothard" userId="0e53f415fda5f162" providerId="LiveId" clId="{0A893C3C-87C4-4A85-86B7-4A8C8568F6CB}" dt="2022-08-05T20:29:42.800" v="19" actId="21"/>
          <ac:picMkLst>
            <pc:docMk/>
            <pc:sldMk cId="638189088" sldId="257"/>
            <ac:picMk id="3" creationId="{66B3969A-C102-4534-BF6F-CF6AD382440A}"/>
          </ac:picMkLst>
        </pc:picChg>
        <pc:picChg chg="del">
          <ac:chgData name="Sarah Gothard" userId="0e53f415fda5f162" providerId="LiveId" clId="{0A893C3C-87C4-4A85-86B7-4A8C8568F6CB}" dt="2022-08-05T20:26:34.443" v="1" actId="478"/>
          <ac:picMkLst>
            <pc:docMk/>
            <pc:sldMk cId="638189088" sldId="257"/>
            <ac:picMk id="9" creationId="{BC4EC4B5-F9B2-4D10-9C4B-FB5D97147807}"/>
          </ac:picMkLst>
        </pc:picChg>
      </pc:sldChg>
      <pc:sldChg chg="addSp delSp modSp mod">
        <pc:chgData name="Sarah Gothard" userId="0e53f415fda5f162" providerId="LiveId" clId="{0A893C3C-87C4-4A85-86B7-4A8C8568F6CB}" dt="2022-08-05T20:29:45.316" v="20"/>
        <pc:sldMkLst>
          <pc:docMk/>
          <pc:sldMk cId="4161162085" sldId="258"/>
        </pc:sldMkLst>
        <pc:picChg chg="del">
          <ac:chgData name="Sarah Gothard" userId="0e53f415fda5f162" providerId="LiveId" clId="{0A893C3C-87C4-4A85-86B7-4A8C8568F6CB}" dt="2022-08-05T20:26:32.222" v="0" actId="478"/>
          <ac:picMkLst>
            <pc:docMk/>
            <pc:sldMk cId="4161162085" sldId="258"/>
            <ac:picMk id="4" creationId="{6D627D74-538F-4869-9AC0-162DF4EA21C6}"/>
          </ac:picMkLst>
        </pc:picChg>
        <pc:picChg chg="add mod">
          <ac:chgData name="Sarah Gothard" userId="0e53f415fda5f162" providerId="LiveId" clId="{0A893C3C-87C4-4A85-86B7-4A8C8568F6CB}" dt="2022-08-05T20:29:45.316" v="20"/>
          <ac:picMkLst>
            <pc:docMk/>
            <pc:sldMk cId="4161162085" sldId="258"/>
            <ac:picMk id="6" creationId="{4D25FCB3-FB68-4E6F-B34C-B61FC5DF8EE7}"/>
          </ac:picMkLst>
        </pc:picChg>
      </pc:sldChg>
      <pc:sldChg chg="addSp delSp modSp new mod setBg">
        <pc:chgData name="Sarah Gothard" userId="0e53f415fda5f162" providerId="LiveId" clId="{0A893C3C-87C4-4A85-86B7-4A8C8568F6CB}" dt="2022-08-05T20:28:20.204" v="11" actId="27614"/>
        <pc:sldMkLst>
          <pc:docMk/>
          <pc:sldMk cId="1319273131" sldId="259"/>
        </pc:sldMkLst>
        <pc:spChg chg="del">
          <ac:chgData name="Sarah Gothard" userId="0e53f415fda5f162" providerId="LiveId" clId="{0A893C3C-87C4-4A85-86B7-4A8C8568F6CB}" dt="2022-08-05T20:28:14.245" v="9" actId="26606"/>
          <ac:spMkLst>
            <pc:docMk/>
            <pc:sldMk cId="1319273131" sldId="259"/>
            <ac:spMk id="2" creationId="{FF413CCB-BA90-4E22-B6AB-469191049417}"/>
          </ac:spMkLst>
        </pc:spChg>
        <pc:spChg chg="del">
          <ac:chgData name="Sarah Gothard" userId="0e53f415fda5f162" providerId="LiveId" clId="{0A893C3C-87C4-4A85-86B7-4A8C8568F6CB}" dt="2022-08-05T20:28:14.245" v="9" actId="26606"/>
          <ac:spMkLst>
            <pc:docMk/>
            <pc:sldMk cId="1319273131" sldId="259"/>
            <ac:spMk id="3" creationId="{2A2DFF25-FABA-4398-AF03-6BBBD0A3E714}"/>
          </ac:spMkLst>
        </pc:spChg>
        <pc:spChg chg="mod ord">
          <ac:chgData name="Sarah Gothard" userId="0e53f415fda5f162" providerId="LiveId" clId="{0A893C3C-87C4-4A85-86B7-4A8C8568F6CB}" dt="2022-08-05T20:28:14.245" v="9" actId="26606"/>
          <ac:spMkLst>
            <pc:docMk/>
            <pc:sldMk cId="1319273131" sldId="259"/>
            <ac:spMk id="4" creationId="{359C7606-B22F-44FB-AB38-1F3916DB6184}"/>
          </ac:spMkLst>
        </pc:spChg>
        <pc:spChg chg="add">
          <ac:chgData name="Sarah Gothard" userId="0e53f415fda5f162" providerId="LiveId" clId="{0A893C3C-87C4-4A85-86B7-4A8C8568F6CB}" dt="2022-08-05T20:28:14.245" v="9" actId="26606"/>
          <ac:spMkLst>
            <pc:docMk/>
            <pc:sldMk cId="1319273131" sldId="259"/>
            <ac:spMk id="11" creationId="{32BC26D8-82FB-445E-AA49-62A77D7C1EE0}"/>
          </ac:spMkLst>
        </pc:spChg>
        <pc:spChg chg="add">
          <ac:chgData name="Sarah Gothard" userId="0e53f415fda5f162" providerId="LiveId" clId="{0A893C3C-87C4-4A85-86B7-4A8C8568F6CB}" dt="2022-08-05T20:28:14.245" v="9" actId="26606"/>
          <ac:spMkLst>
            <pc:docMk/>
            <pc:sldMk cId="1319273131" sldId="259"/>
            <ac:spMk id="13" creationId="{CB44330D-EA18-4254-AA95-EB49948539B8}"/>
          </ac:spMkLst>
        </pc:spChg>
        <pc:picChg chg="add mod">
          <ac:chgData name="Sarah Gothard" userId="0e53f415fda5f162" providerId="LiveId" clId="{0A893C3C-87C4-4A85-86B7-4A8C8568F6CB}" dt="2022-08-05T20:28:20.204" v="11" actId="27614"/>
          <ac:picMkLst>
            <pc:docMk/>
            <pc:sldMk cId="1319273131" sldId="259"/>
            <ac:picMk id="6" creationId="{84BA0BD7-6E85-4038-9923-86F15D0DDB15}"/>
          </ac:picMkLst>
        </pc:picChg>
      </pc:sldChg>
      <pc:sldChg chg="del">
        <pc:chgData name="Sarah Gothard" userId="0e53f415fda5f162" providerId="LiveId" clId="{0A893C3C-87C4-4A85-86B7-4A8C8568F6CB}" dt="2022-08-05T20:26:36.422" v="2" actId="47"/>
        <pc:sldMkLst>
          <pc:docMk/>
          <pc:sldMk cId="2004518666" sldId="259"/>
        </pc:sldMkLst>
      </pc:sldChg>
      <pc:sldChg chg="addSp delSp modSp new mod setBg">
        <pc:chgData name="Sarah Gothard" userId="0e53f415fda5f162" providerId="LiveId" clId="{0A893C3C-87C4-4A85-86B7-4A8C8568F6CB}" dt="2022-08-05T20:29:35.234" v="16" actId="27614"/>
        <pc:sldMkLst>
          <pc:docMk/>
          <pc:sldMk cId="3404738041" sldId="260"/>
        </pc:sldMkLst>
        <pc:spChg chg="del">
          <ac:chgData name="Sarah Gothard" userId="0e53f415fda5f162" providerId="LiveId" clId="{0A893C3C-87C4-4A85-86B7-4A8C8568F6CB}" dt="2022-08-05T20:28:29.182" v="13" actId="26606"/>
          <ac:spMkLst>
            <pc:docMk/>
            <pc:sldMk cId="3404738041" sldId="260"/>
            <ac:spMk id="2" creationId="{33054C56-20B8-44CA-B5A5-45749E60239B}"/>
          </ac:spMkLst>
        </pc:spChg>
        <pc:spChg chg="del">
          <ac:chgData name="Sarah Gothard" userId="0e53f415fda5f162" providerId="LiveId" clId="{0A893C3C-87C4-4A85-86B7-4A8C8568F6CB}" dt="2022-08-05T20:28:29.182" v="13" actId="26606"/>
          <ac:spMkLst>
            <pc:docMk/>
            <pc:sldMk cId="3404738041" sldId="260"/>
            <ac:spMk id="3" creationId="{4C8043B2-1C95-4890-BE61-6142EE545831}"/>
          </ac:spMkLst>
        </pc:spChg>
        <pc:spChg chg="mod ord">
          <ac:chgData name="Sarah Gothard" userId="0e53f415fda5f162" providerId="LiveId" clId="{0A893C3C-87C4-4A85-86B7-4A8C8568F6CB}" dt="2022-08-05T20:28:29.182" v="13" actId="26606"/>
          <ac:spMkLst>
            <pc:docMk/>
            <pc:sldMk cId="3404738041" sldId="260"/>
            <ac:spMk id="4" creationId="{3694569B-0B3A-4084-9E83-70588C5D3747}"/>
          </ac:spMkLst>
        </pc:spChg>
        <pc:spChg chg="add">
          <ac:chgData name="Sarah Gothard" userId="0e53f415fda5f162" providerId="LiveId" clId="{0A893C3C-87C4-4A85-86B7-4A8C8568F6CB}" dt="2022-08-05T20:28:29.182" v="13" actId="26606"/>
          <ac:spMkLst>
            <pc:docMk/>
            <pc:sldMk cId="3404738041" sldId="260"/>
            <ac:spMk id="11" creationId="{32BC26D8-82FB-445E-AA49-62A77D7C1EE0}"/>
          </ac:spMkLst>
        </pc:spChg>
        <pc:spChg chg="add">
          <ac:chgData name="Sarah Gothard" userId="0e53f415fda5f162" providerId="LiveId" clId="{0A893C3C-87C4-4A85-86B7-4A8C8568F6CB}" dt="2022-08-05T20:28:29.182" v="13" actId="26606"/>
          <ac:spMkLst>
            <pc:docMk/>
            <pc:sldMk cId="3404738041" sldId="260"/>
            <ac:spMk id="13" creationId="{CB44330D-EA18-4254-AA95-EB49948539B8}"/>
          </ac:spMkLst>
        </pc:spChg>
        <pc:picChg chg="add mod">
          <ac:chgData name="Sarah Gothard" userId="0e53f415fda5f162" providerId="LiveId" clId="{0A893C3C-87C4-4A85-86B7-4A8C8568F6CB}" dt="2022-08-05T20:29:35.234" v="16" actId="27614"/>
          <ac:picMkLst>
            <pc:docMk/>
            <pc:sldMk cId="3404738041" sldId="260"/>
            <ac:picMk id="6" creationId="{266347F1-C647-4A01-8835-3BE411D7D953}"/>
          </ac:picMkLst>
        </pc:picChg>
      </pc:sldChg>
      <pc:sldChg chg="del">
        <pc:chgData name="Sarah Gothard" userId="0e53f415fda5f162" providerId="LiveId" clId="{0A893C3C-87C4-4A85-86B7-4A8C8568F6CB}" dt="2022-08-05T20:26:36.422" v="2" actId="47"/>
        <pc:sldMkLst>
          <pc:docMk/>
          <pc:sldMk cId="3606162500" sldId="260"/>
        </pc:sldMkLst>
      </pc:sldChg>
      <pc:sldChg chg="addSp delSp modSp new mod setBg">
        <pc:chgData name="Sarah Gothard" userId="0e53f415fda5f162" providerId="LiveId" clId="{0A893C3C-87C4-4A85-86B7-4A8C8568F6CB}" dt="2022-08-05T20:29:38.430" v="18" actId="26606"/>
        <pc:sldMkLst>
          <pc:docMk/>
          <pc:sldMk cId="1486711215" sldId="261"/>
        </pc:sldMkLst>
        <pc:spChg chg="del">
          <ac:chgData name="Sarah Gothard" userId="0e53f415fda5f162" providerId="LiveId" clId="{0A893C3C-87C4-4A85-86B7-4A8C8568F6CB}" dt="2022-08-05T20:29:38.430" v="18" actId="26606"/>
          <ac:spMkLst>
            <pc:docMk/>
            <pc:sldMk cId="1486711215" sldId="261"/>
            <ac:spMk id="2" creationId="{795D682C-61A9-4E76-8940-D3D1468E8840}"/>
          </ac:spMkLst>
        </pc:spChg>
        <pc:spChg chg="del">
          <ac:chgData name="Sarah Gothard" userId="0e53f415fda5f162" providerId="LiveId" clId="{0A893C3C-87C4-4A85-86B7-4A8C8568F6CB}" dt="2022-08-05T20:29:38.430" v="18" actId="26606"/>
          <ac:spMkLst>
            <pc:docMk/>
            <pc:sldMk cId="1486711215" sldId="261"/>
            <ac:spMk id="3" creationId="{D8AE8900-D2A8-435F-B787-E8D7BB1655ED}"/>
          </ac:spMkLst>
        </pc:spChg>
        <pc:spChg chg="mod ord">
          <ac:chgData name="Sarah Gothard" userId="0e53f415fda5f162" providerId="LiveId" clId="{0A893C3C-87C4-4A85-86B7-4A8C8568F6CB}" dt="2022-08-05T20:29:38.430" v="18" actId="26606"/>
          <ac:spMkLst>
            <pc:docMk/>
            <pc:sldMk cId="1486711215" sldId="261"/>
            <ac:spMk id="4" creationId="{89AC2992-F31B-4907-8524-E09822EF69A7}"/>
          </ac:spMkLst>
        </pc:spChg>
        <pc:spChg chg="add">
          <ac:chgData name="Sarah Gothard" userId="0e53f415fda5f162" providerId="LiveId" clId="{0A893C3C-87C4-4A85-86B7-4A8C8568F6CB}" dt="2022-08-05T20:29:38.430" v="18" actId="26606"/>
          <ac:spMkLst>
            <pc:docMk/>
            <pc:sldMk cId="1486711215" sldId="261"/>
            <ac:spMk id="11" creationId="{32BC26D8-82FB-445E-AA49-62A77D7C1EE0}"/>
          </ac:spMkLst>
        </pc:spChg>
        <pc:spChg chg="add">
          <ac:chgData name="Sarah Gothard" userId="0e53f415fda5f162" providerId="LiveId" clId="{0A893C3C-87C4-4A85-86B7-4A8C8568F6CB}" dt="2022-08-05T20:29:38.430" v="18" actId="26606"/>
          <ac:spMkLst>
            <pc:docMk/>
            <pc:sldMk cId="1486711215" sldId="261"/>
            <ac:spMk id="13" creationId="{CB44330D-EA18-4254-AA95-EB49948539B8}"/>
          </ac:spMkLst>
        </pc:spChg>
        <pc:picChg chg="add mod">
          <ac:chgData name="Sarah Gothard" userId="0e53f415fda5f162" providerId="LiveId" clId="{0A893C3C-87C4-4A85-86B7-4A8C8568F6CB}" dt="2022-08-05T20:29:38.430" v="18" actId="26606"/>
          <ac:picMkLst>
            <pc:docMk/>
            <pc:sldMk cId="1486711215" sldId="261"/>
            <ac:picMk id="6" creationId="{8266467E-5015-4C98-8C2B-4ADEE698F6F2}"/>
          </ac:picMkLst>
        </pc:picChg>
      </pc:sldChg>
      <pc:sldChg chg="del">
        <pc:chgData name="Sarah Gothard" userId="0e53f415fda5f162" providerId="LiveId" clId="{0A893C3C-87C4-4A85-86B7-4A8C8568F6CB}" dt="2022-08-05T20:26:36.422" v="2" actId="47"/>
        <pc:sldMkLst>
          <pc:docMk/>
          <pc:sldMk cId="4111886967" sldId="261"/>
        </pc:sldMkLst>
      </pc:sldChg>
      <pc:sldChg chg="del">
        <pc:chgData name="Sarah Gothard" userId="0e53f415fda5f162" providerId="LiveId" clId="{0A893C3C-87C4-4A85-86B7-4A8C8568F6CB}" dt="2022-08-05T20:26:36.422" v="2" actId="47"/>
        <pc:sldMkLst>
          <pc:docMk/>
          <pc:sldMk cId="206143070" sldId="262"/>
        </pc:sldMkLst>
      </pc:sldChg>
      <pc:sldChg chg="addSp delSp modSp new mod setBg">
        <pc:chgData name="Sarah Gothard" userId="0e53f415fda5f162" providerId="LiveId" clId="{0A893C3C-87C4-4A85-86B7-4A8C8568F6CB}" dt="2022-08-05T20:31:19.566" v="27" actId="27614"/>
        <pc:sldMkLst>
          <pc:docMk/>
          <pc:sldMk cId="1959454233" sldId="262"/>
        </pc:sldMkLst>
        <pc:spChg chg="del">
          <ac:chgData name="Sarah Gothard" userId="0e53f415fda5f162" providerId="LiveId" clId="{0A893C3C-87C4-4A85-86B7-4A8C8568F6CB}" dt="2022-08-05T20:30:03.695" v="24" actId="26606"/>
          <ac:spMkLst>
            <pc:docMk/>
            <pc:sldMk cId="1959454233" sldId="262"/>
            <ac:spMk id="2" creationId="{DC36C359-74F2-4AAE-BAD1-F571C3994243}"/>
          </ac:spMkLst>
        </pc:spChg>
        <pc:spChg chg="del">
          <ac:chgData name="Sarah Gothard" userId="0e53f415fda5f162" providerId="LiveId" clId="{0A893C3C-87C4-4A85-86B7-4A8C8568F6CB}" dt="2022-08-05T20:30:03.695" v="24" actId="26606"/>
          <ac:spMkLst>
            <pc:docMk/>
            <pc:sldMk cId="1959454233" sldId="262"/>
            <ac:spMk id="3" creationId="{805D7F2D-9E30-4A6F-9E15-445144689C41}"/>
          </ac:spMkLst>
        </pc:spChg>
        <pc:spChg chg="mod ord">
          <ac:chgData name="Sarah Gothard" userId="0e53f415fda5f162" providerId="LiveId" clId="{0A893C3C-87C4-4A85-86B7-4A8C8568F6CB}" dt="2022-08-05T20:30:03.695" v="24" actId="26606"/>
          <ac:spMkLst>
            <pc:docMk/>
            <pc:sldMk cId="1959454233" sldId="262"/>
            <ac:spMk id="4" creationId="{350FC77B-2F49-4F26-AA6E-300835031E08}"/>
          </ac:spMkLst>
        </pc:spChg>
        <pc:spChg chg="add">
          <ac:chgData name="Sarah Gothard" userId="0e53f415fda5f162" providerId="LiveId" clId="{0A893C3C-87C4-4A85-86B7-4A8C8568F6CB}" dt="2022-08-05T20:30:03.695" v="24" actId="26606"/>
          <ac:spMkLst>
            <pc:docMk/>
            <pc:sldMk cId="1959454233" sldId="262"/>
            <ac:spMk id="11" creationId="{32BC26D8-82FB-445E-AA49-62A77D7C1EE0}"/>
          </ac:spMkLst>
        </pc:spChg>
        <pc:spChg chg="add">
          <ac:chgData name="Sarah Gothard" userId="0e53f415fda5f162" providerId="LiveId" clId="{0A893C3C-87C4-4A85-86B7-4A8C8568F6CB}" dt="2022-08-05T20:30:03.695" v="24" actId="26606"/>
          <ac:spMkLst>
            <pc:docMk/>
            <pc:sldMk cId="1959454233" sldId="262"/>
            <ac:spMk id="13" creationId="{CB44330D-EA18-4254-AA95-EB49948539B8}"/>
          </ac:spMkLst>
        </pc:spChg>
        <pc:picChg chg="add mod">
          <ac:chgData name="Sarah Gothard" userId="0e53f415fda5f162" providerId="LiveId" clId="{0A893C3C-87C4-4A85-86B7-4A8C8568F6CB}" dt="2022-08-05T20:31:19.566" v="27" actId="27614"/>
          <ac:picMkLst>
            <pc:docMk/>
            <pc:sldMk cId="1959454233" sldId="262"/>
            <ac:picMk id="6" creationId="{117AA0D0-892F-4FB6-A786-EB78ADF7221A}"/>
          </ac:picMkLst>
        </pc:picChg>
      </pc:sldChg>
      <pc:sldChg chg="addSp delSp modSp new mod setBg">
        <pc:chgData name="Sarah Gothard" userId="0e53f415fda5f162" providerId="LiveId" clId="{0A893C3C-87C4-4A85-86B7-4A8C8568F6CB}" dt="2022-08-05T20:31:39.178" v="32" actId="27614"/>
        <pc:sldMkLst>
          <pc:docMk/>
          <pc:sldMk cId="542916070" sldId="263"/>
        </pc:sldMkLst>
        <pc:spChg chg="del">
          <ac:chgData name="Sarah Gothard" userId="0e53f415fda5f162" providerId="LiveId" clId="{0A893C3C-87C4-4A85-86B7-4A8C8568F6CB}" dt="2022-08-05T20:31:22.160" v="29" actId="26606"/>
          <ac:spMkLst>
            <pc:docMk/>
            <pc:sldMk cId="542916070" sldId="263"/>
            <ac:spMk id="2" creationId="{701AAA71-8AF8-49F4-B942-F4C46E5EFF8E}"/>
          </ac:spMkLst>
        </pc:spChg>
        <pc:spChg chg="del">
          <ac:chgData name="Sarah Gothard" userId="0e53f415fda5f162" providerId="LiveId" clId="{0A893C3C-87C4-4A85-86B7-4A8C8568F6CB}" dt="2022-08-05T20:31:22.160" v="29" actId="26606"/>
          <ac:spMkLst>
            <pc:docMk/>
            <pc:sldMk cId="542916070" sldId="263"/>
            <ac:spMk id="3" creationId="{A4446714-8D06-407F-84A9-00563E262236}"/>
          </ac:spMkLst>
        </pc:spChg>
        <pc:spChg chg="mod ord">
          <ac:chgData name="Sarah Gothard" userId="0e53f415fda5f162" providerId="LiveId" clId="{0A893C3C-87C4-4A85-86B7-4A8C8568F6CB}" dt="2022-08-05T20:31:22.160" v="29" actId="26606"/>
          <ac:spMkLst>
            <pc:docMk/>
            <pc:sldMk cId="542916070" sldId="263"/>
            <ac:spMk id="4" creationId="{38DB0CF6-51DA-4AD3-8A25-43DBCC900F00}"/>
          </ac:spMkLst>
        </pc:spChg>
        <pc:spChg chg="add">
          <ac:chgData name="Sarah Gothard" userId="0e53f415fda5f162" providerId="LiveId" clId="{0A893C3C-87C4-4A85-86B7-4A8C8568F6CB}" dt="2022-08-05T20:31:22.160" v="29" actId="26606"/>
          <ac:spMkLst>
            <pc:docMk/>
            <pc:sldMk cId="542916070" sldId="263"/>
            <ac:spMk id="11" creationId="{32BC26D8-82FB-445E-AA49-62A77D7C1EE0}"/>
          </ac:spMkLst>
        </pc:spChg>
        <pc:spChg chg="add">
          <ac:chgData name="Sarah Gothard" userId="0e53f415fda5f162" providerId="LiveId" clId="{0A893C3C-87C4-4A85-86B7-4A8C8568F6CB}" dt="2022-08-05T20:31:22.160" v="29" actId="26606"/>
          <ac:spMkLst>
            <pc:docMk/>
            <pc:sldMk cId="542916070" sldId="263"/>
            <ac:spMk id="13" creationId="{CB44330D-EA18-4254-AA95-EB49948539B8}"/>
          </ac:spMkLst>
        </pc:spChg>
        <pc:picChg chg="add mod">
          <ac:chgData name="Sarah Gothard" userId="0e53f415fda5f162" providerId="LiveId" clId="{0A893C3C-87C4-4A85-86B7-4A8C8568F6CB}" dt="2022-08-05T20:31:39.178" v="32" actId="27614"/>
          <ac:picMkLst>
            <pc:docMk/>
            <pc:sldMk cId="542916070" sldId="263"/>
            <ac:picMk id="6" creationId="{5FF3ECA1-0C29-43C7-90D8-6135C6C58C64}"/>
          </ac:picMkLst>
        </pc:picChg>
      </pc:sldChg>
      <pc:sldChg chg="del">
        <pc:chgData name="Sarah Gothard" userId="0e53f415fda5f162" providerId="LiveId" clId="{0A893C3C-87C4-4A85-86B7-4A8C8568F6CB}" dt="2022-08-05T20:26:36.422" v="2" actId="47"/>
        <pc:sldMkLst>
          <pc:docMk/>
          <pc:sldMk cId="3797944085" sldId="263"/>
        </pc:sldMkLst>
      </pc:sldChg>
      <pc:sldChg chg="del">
        <pc:chgData name="Sarah Gothard" userId="0e53f415fda5f162" providerId="LiveId" clId="{0A893C3C-87C4-4A85-86B7-4A8C8568F6CB}" dt="2022-08-05T20:26:36.422" v="2" actId="47"/>
        <pc:sldMkLst>
          <pc:docMk/>
          <pc:sldMk cId="3736544" sldId="264"/>
        </pc:sldMkLst>
      </pc:sldChg>
      <pc:sldChg chg="addSp delSp modSp new mod setBg">
        <pc:chgData name="Sarah Gothard" userId="0e53f415fda5f162" providerId="LiveId" clId="{0A893C3C-87C4-4A85-86B7-4A8C8568F6CB}" dt="2022-08-05T20:31:41.606" v="34" actId="26606"/>
        <pc:sldMkLst>
          <pc:docMk/>
          <pc:sldMk cId="777489578" sldId="264"/>
        </pc:sldMkLst>
        <pc:spChg chg="del">
          <ac:chgData name="Sarah Gothard" userId="0e53f415fda5f162" providerId="LiveId" clId="{0A893C3C-87C4-4A85-86B7-4A8C8568F6CB}" dt="2022-08-05T20:31:41.606" v="34" actId="26606"/>
          <ac:spMkLst>
            <pc:docMk/>
            <pc:sldMk cId="777489578" sldId="264"/>
            <ac:spMk id="2" creationId="{9B23A312-F302-4EE5-8184-C8B4BC81C019}"/>
          </ac:spMkLst>
        </pc:spChg>
        <pc:spChg chg="del">
          <ac:chgData name="Sarah Gothard" userId="0e53f415fda5f162" providerId="LiveId" clId="{0A893C3C-87C4-4A85-86B7-4A8C8568F6CB}" dt="2022-08-05T20:31:41.606" v="34" actId="26606"/>
          <ac:spMkLst>
            <pc:docMk/>
            <pc:sldMk cId="777489578" sldId="264"/>
            <ac:spMk id="3" creationId="{147F1612-2197-44C2-B910-7537B816EC27}"/>
          </ac:spMkLst>
        </pc:spChg>
        <pc:spChg chg="mod ord">
          <ac:chgData name="Sarah Gothard" userId="0e53f415fda5f162" providerId="LiveId" clId="{0A893C3C-87C4-4A85-86B7-4A8C8568F6CB}" dt="2022-08-05T20:31:41.606" v="34" actId="26606"/>
          <ac:spMkLst>
            <pc:docMk/>
            <pc:sldMk cId="777489578" sldId="264"/>
            <ac:spMk id="4" creationId="{136EB51A-76D3-4F6B-A262-1F52F6BBB98C}"/>
          </ac:spMkLst>
        </pc:spChg>
        <pc:spChg chg="add">
          <ac:chgData name="Sarah Gothard" userId="0e53f415fda5f162" providerId="LiveId" clId="{0A893C3C-87C4-4A85-86B7-4A8C8568F6CB}" dt="2022-08-05T20:31:41.606" v="34" actId="26606"/>
          <ac:spMkLst>
            <pc:docMk/>
            <pc:sldMk cId="777489578" sldId="264"/>
            <ac:spMk id="11" creationId="{32BC26D8-82FB-445E-AA49-62A77D7C1EE0}"/>
          </ac:spMkLst>
        </pc:spChg>
        <pc:spChg chg="add">
          <ac:chgData name="Sarah Gothard" userId="0e53f415fda5f162" providerId="LiveId" clId="{0A893C3C-87C4-4A85-86B7-4A8C8568F6CB}" dt="2022-08-05T20:31:41.606" v="34" actId="26606"/>
          <ac:spMkLst>
            <pc:docMk/>
            <pc:sldMk cId="777489578" sldId="264"/>
            <ac:spMk id="13" creationId="{CB44330D-EA18-4254-AA95-EB49948539B8}"/>
          </ac:spMkLst>
        </pc:spChg>
        <pc:picChg chg="add mod">
          <ac:chgData name="Sarah Gothard" userId="0e53f415fda5f162" providerId="LiveId" clId="{0A893C3C-87C4-4A85-86B7-4A8C8568F6CB}" dt="2022-08-05T20:31:41.606" v="34" actId="26606"/>
          <ac:picMkLst>
            <pc:docMk/>
            <pc:sldMk cId="777489578" sldId="264"/>
            <ac:picMk id="6" creationId="{7FF05DA0-89E5-4A0D-80C1-AC7AF7D09A08}"/>
          </ac:picMkLst>
        </pc:picChg>
      </pc:sldChg>
      <pc:sldChg chg="del">
        <pc:chgData name="Sarah Gothard" userId="0e53f415fda5f162" providerId="LiveId" clId="{0A893C3C-87C4-4A85-86B7-4A8C8568F6CB}" dt="2022-08-05T20:26:36.422" v="2" actId="47"/>
        <pc:sldMkLst>
          <pc:docMk/>
          <pc:sldMk cId="4074111150" sldId="265"/>
        </pc:sldMkLst>
      </pc:sldChg>
      <pc:sldChg chg="addSp delSp modSp new mod setBg">
        <pc:chgData name="Sarah Gothard" userId="0e53f415fda5f162" providerId="LiveId" clId="{0A893C3C-87C4-4A85-86B7-4A8C8568F6CB}" dt="2022-08-05T20:32:51.614" v="40" actId="27614"/>
        <pc:sldMkLst>
          <pc:docMk/>
          <pc:sldMk cId="4161451775" sldId="265"/>
        </pc:sldMkLst>
        <pc:spChg chg="del">
          <ac:chgData name="Sarah Gothard" userId="0e53f415fda5f162" providerId="LiveId" clId="{0A893C3C-87C4-4A85-86B7-4A8C8568F6CB}" dt="2022-08-05T20:32:37.552" v="37" actId="26606"/>
          <ac:spMkLst>
            <pc:docMk/>
            <pc:sldMk cId="4161451775" sldId="265"/>
            <ac:spMk id="2" creationId="{3549B80E-4FB8-4C02-A7BD-BE33D11903F9}"/>
          </ac:spMkLst>
        </pc:spChg>
        <pc:spChg chg="del">
          <ac:chgData name="Sarah Gothard" userId="0e53f415fda5f162" providerId="LiveId" clId="{0A893C3C-87C4-4A85-86B7-4A8C8568F6CB}" dt="2022-08-05T20:32:37.552" v="37" actId="26606"/>
          <ac:spMkLst>
            <pc:docMk/>
            <pc:sldMk cId="4161451775" sldId="265"/>
            <ac:spMk id="3" creationId="{5A75F6B4-F7B3-4DB7-B31F-03B25F0B05F9}"/>
          </ac:spMkLst>
        </pc:spChg>
        <pc:spChg chg="mod ord">
          <ac:chgData name="Sarah Gothard" userId="0e53f415fda5f162" providerId="LiveId" clId="{0A893C3C-87C4-4A85-86B7-4A8C8568F6CB}" dt="2022-08-05T20:32:37.552" v="37" actId="26606"/>
          <ac:spMkLst>
            <pc:docMk/>
            <pc:sldMk cId="4161451775" sldId="265"/>
            <ac:spMk id="4" creationId="{4BD65AA3-A186-4CD1-89F1-7BABBB89447E}"/>
          </ac:spMkLst>
        </pc:spChg>
        <pc:spChg chg="add">
          <ac:chgData name="Sarah Gothard" userId="0e53f415fda5f162" providerId="LiveId" clId="{0A893C3C-87C4-4A85-86B7-4A8C8568F6CB}" dt="2022-08-05T20:32:37.552" v="37" actId="26606"/>
          <ac:spMkLst>
            <pc:docMk/>
            <pc:sldMk cId="4161451775" sldId="265"/>
            <ac:spMk id="11" creationId="{32BC26D8-82FB-445E-AA49-62A77D7C1EE0}"/>
          </ac:spMkLst>
        </pc:spChg>
        <pc:spChg chg="add">
          <ac:chgData name="Sarah Gothard" userId="0e53f415fda5f162" providerId="LiveId" clId="{0A893C3C-87C4-4A85-86B7-4A8C8568F6CB}" dt="2022-08-05T20:32:37.552" v="37" actId="26606"/>
          <ac:spMkLst>
            <pc:docMk/>
            <pc:sldMk cId="4161451775" sldId="265"/>
            <ac:spMk id="13" creationId="{CB44330D-EA18-4254-AA95-EB49948539B8}"/>
          </ac:spMkLst>
        </pc:spChg>
        <pc:picChg chg="add mod">
          <ac:chgData name="Sarah Gothard" userId="0e53f415fda5f162" providerId="LiveId" clId="{0A893C3C-87C4-4A85-86B7-4A8C8568F6CB}" dt="2022-08-05T20:32:51.614" v="40" actId="27614"/>
          <ac:picMkLst>
            <pc:docMk/>
            <pc:sldMk cId="4161451775" sldId="265"/>
            <ac:picMk id="6" creationId="{E5E4BD50-831E-4983-90D4-3FDFAD55D382}"/>
          </ac:picMkLst>
        </pc:picChg>
      </pc:sldChg>
      <pc:sldChg chg="addSp delSp modSp new mod setBg">
        <pc:chgData name="Sarah Gothard" userId="0e53f415fda5f162" providerId="LiveId" clId="{0A893C3C-87C4-4A85-86B7-4A8C8568F6CB}" dt="2022-08-05T20:32:53.450" v="42" actId="26606"/>
        <pc:sldMkLst>
          <pc:docMk/>
          <pc:sldMk cId="3554595762" sldId="266"/>
        </pc:sldMkLst>
        <pc:spChg chg="del">
          <ac:chgData name="Sarah Gothard" userId="0e53f415fda5f162" providerId="LiveId" clId="{0A893C3C-87C4-4A85-86B7-4A8C8568F6CB}" dt="2022-08-05T20:32:53.450" v="42" actId="26606"/>
          <ac:spMkLst>
            <pc:docMk/>
            <pc:sldMk cId="3554595762" sldId="266"/>
            <ac:spMk id="2" creationId="{3502C493-645C-4CBE-9DE9-390180B53AA7}"/>
          </ac:spMkLst>
        </pc:spChg>
        <pc:spChg chg="del">
          <ac:chgData name="Sarah Gothard" userId="0e53f415fda5f162" providerId="LiveId" clId="{0A893C3C-87C4-4A85-86B7-4A8C8568F6CB}" dt="2022-08-05T20:32:53.450" v="42" actId="26606"/>
          <ac:spMkLst>
            <pc:docMk/>
            <pc:sldMk cId="3554595762" sldId="266"/>
            <ac:spMk id="3" creationId="{EAFFA501-665A-43E6-8492-1E3B50F0A564}"/>
          </ac:spMkLst>
        </pc:spChg>
        <pc:spChg chg="mod ord">
          <ac:chgData name="Sarah Gothard" userId="0e53f415fda5f162" providerId="LiveId" clId="{0A893C3C-87C4-4A85-86B7-4A8C8568F6CB}" dt="2022-08-05T20:32:53.450" v="42" actId="26606"/>
          <ac:spMkLst>
            <pc:docMk/>
            <pc:sldMk cId="3554595762" sldId="266"/>
            <ac:spMk id="4" creationId="{5A5B86FC-7FB8-44D2-9D51-5DDF23CF535D}"/>
          </ac:spMkLst>
        </pc:spChg>
        <pc:spChg chg="add">
          <ac:chgData name="Sarah Gothard" userId="0e53f415fda5f162" providerId="LiveId" clId="{0A893C3C-87C4-4A85-86B7-4A8C8568F6CB}" dt="2022-08-05T20:32:53.450" v="42" actId="26606"/>
          <ac:spMkLst>
            <pc:docMk/>
            <pc:sldMk cId="3554595762" sldId="266"/>
            <ac:spMk id="11" creationId="{32BC26D8-82FB-445E-AA49-62A77D7C1EE0}"/>
          </ac:spMkLst>
        </pc:spChg>
        <pc:spChg chg="add">
          <ac:chgData name="Sarah Gothard" userId="0e53f415fda5f162" providerId="LiveId" clId="{0A893C3C-87C4-4A85-86B7-4A8C8568F6CB}" dt="2022-08-05T20:32:53.450" v="42" actId="26606"/>
          <ac:spMkLst>
            <pc:docMk/>
            <pc:sldMk cId="3554595762" sldId="266"/>
            <ac:spMk id="13" creationId="{CB44330D-EA18-4254-AA95-EB49948539B8}"/>
          </ac:spMkLst>
        </pc:spChg>
        <pc:picChg chg="add mod">
          <ac:chgData name="Sarah Gothard" userId="0e53f415fda5f162" providerId="LiveId" clId="{0A893C3C-87C4-4A85-86B7-4A8C8568F6CB}" dt="2022-08-05T20:32:53.450" v="42" actId="26606"/>
          <ac:picMkLst>
            <pc:docMk/>
            <pc:sldMk cId="3554595762" sldId="266"/>
            <ac:picMk id="6" creationId="{AA70A356-3822-4806-A840-593A51C173E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B2AB31-ECA9-476E-9084-C1D839A7A188}" type="datetimeFigureOut">
              <a:rPr lang="en-US" smtClean="0"/>
              <a:t>8/5/2022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CD9F20-DCE2-4EFB-97C4-F296DAB11CF4}" type="slidenum">
              <a:rPr lang="en-US" smtClean="0"/>
              <a:t>‹#›</a:t>
            </a:fld>
            <a:endParaRPr lang="en-US"/>
          </a:p>
        </p:txBody>
      </p:sp>
    </p:spTree>
    <p:extLst>
      <p:ext uri="{BB962C8B-B14F-4D97-AF65-F5344CB8AC3E}">
        <p14:creationId xmlns:p14="http://schemas.microsoft.com/office/powerpoint/2010/main" val="3491264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C1CD9F20-DCE2-4EFB-97C4-F296DAB11CF4}" type="slidenum">
              <a:rPr lang="en-US" smtClean="0"/>
              <a:t>1</a:t>
            </a:fld>
            <a:endParaRPr lang="en-US"/>
          </a:p>
        </p:txBody>
      </p:sp>
    </p:spTree>
    <p:extLst>
      <p:ext uri="{BB962C8B-B14F-4D97-AF65-F5344CB8AC3E}">
        <p14:creationId xmlns:p14="http://schemas.microsoft.com/office/powerpoint/2010/main" val="776445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72688-73A8-42F4-B780-B5B2515559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CBBC8-770C-4582-8CB6-3B380914B1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7032E9-5DE3-44EC-8C22-E2E5E23F1024}"/>
              </a:ext>
            </a:extLst>
          </p:cNvPr>
          <p:cNvSpPr>
            <a:spLocks noGrp="1"/>
          </p:cNvSpPr>
          <p:nvPr>
            <p:ph type="dt" sz="half" idx="10"/>
          </p:nvPr>
        </p:nvSpPr>
        <p:spPr/>
        <p:txBody>
          <a:bodyPr/>
          <a:lstStyle/>
          <a:p>
            <a:fld id="{7A2F9C95-BDC0-41F4-9494-D714E2DF33A6}" type="datetime1">
              <a:rPr lang="en-US" smtClean="0"/>
              <a:t>8/5/2022</a:t>
            </a:fld>
            <a:endParaRPr lang="en-US"/>
          </a:p>
        </p:txBody>
      </p:sp>
      <p:sp>
        <p:nvSpPr>
          <p:cNvPr id="5" name="Footer Placeholder 4">
            <a:extLst>
              <a:ext uri="{FF2B5EF4-FFF2-40B4-BE49-F238E27FC236}">
                <a16:creationId xmlns:a16="http://schemas.microsoft.com/office/drawing/2014/main" id="{7258DDAF-3E58-43ED-B383-ACF508CD92A2}"/>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B8B0256-D167-4690-9F06-0FFC8E069397}"/>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656025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A6DC4-FA98-4F12-9E55-41A0FB996C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2ECEC9-26E9-47E4-B556-961DA4E06E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01546A-582B-40AA-8675-69D991B51589}"/>
              </a:ext>
            </a:extLst>
          </p:cNvPr>
          <p:cNvSpPr>
            <a:spLocks noGrp="1"/>
          </p:cNvSpPr>
          <p:nvPr>
            <p:ph type="dt" sz="half" idx="10"/>
          </p:nvPr>
        </p:nvSpPr>
        <p:spPr/>
        <p:txBody>
          <a:bodyPr/>
          <a:lstStyle/>
          <a:p>
            <a:fld id="{42CFF3D6-48B6-406D-B098-937B60CC0C7A}" type="datetime1">
              <a:rPr lang="en-US" smtClean="0"/>
              <a:t>8/5/2022</a:t>
            </a:fld>
            <a:endParaRPr lang="en-US"/>
          </a:p>
        </p:txBody>
      </p:sp>
      <p:sp>
        <p:nvSpPr>
          <p:cNvPr id="5" name="Footer Placeholder 4">
            <a:extLst>
              <a:ext uri="{FF2B5EF4-FFF2-40B4-BE49-F238E27FC236}">
                <a16:creationId xmlns:a16="http://schemas.microsoft.com/office/drawing/2014/main" id="{7589CB44-D9C2-46E8-B136-8F75D0E1D2B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13A0A84F-E1CF-4840-B4CE-D254AD848989}"/>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33952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D67052-882E-4C0B-873C-BB3BCC828C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5F6BCA-EBAA-4E20-AFDB-2BA90C6329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A3033B-8A1F-43AE-839A-E9947453D9B5}"/>
              </a:ext>
            </a:extLst>
          </p:cNvPr>
          <p:cNvSpPr>
            <a:spLocks noGrp="1"/>
          </p:cNvSpPr>
          <p:nvPr>
            <p:ph type="dt" sz="half" idx="10"/>
          </p:nvPr>
        </p:nvSpPr>
        <p:spPr/>
        <p:txBody>
          <a:bodyPr/>
          <a:lstStyle/>
          <a:p>
            <a:fld id="{FC24E854-636E-430E-BD03-0C3E6128DC62}" type="datetime1">
              <a:rPr lang="en-US" smtClean="0"/>
              <a:t>8/5/2022</a:t>
            </a:fld>
            <a:endParaRPr lang="en-US"/>
          </a:p>
        </p:txBody>
      </p:sp>
      <p:sp>
        <p:nvSpPr>
          <p:cNvPr id="5" name="Footer Placeholder 4">
            <a:extLst>
              <a:ext uri="{FF2B5EF4-FFF2-40B4-BE49-F238E27FC236}">
                <a16:creationId xmlns:a16="http://schemas.microsoft.com/office/drawing/2014/main" id="{2ABE4853-0E7F-45BA-A43F-1E94D6688AF6}"/>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F3AE93A-4ABF-4773-9E25-ED59E1566D9F}"/>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934475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6579-AB8E-42FA-9548-B9C404A272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FB5E70-198F-46EB-AAE8-4F7621C98E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362B17-2091-409F-A266-9703453B7FD5}"/>
              </a:ext>
            </a:extLst>
          </p:cNvPr>
          <p:cNvSpPr>
            <a:spLocks noGrp="1"/>
          </p:cNvSpPr>
          <p:nvPr>
            <p:ph type="dt" sz="half" idx="10"/>
          </p:nvPr>
        </p:nvSpPr>
        <p:spPr/>
        <p:txBody>
          <a:bodyPr/>
          <a:lstStyle/>
          <a:p>
            <a:fld id="{093D2686-E1ED-4793-B28C-0C15F287CE0B}" type="datetime1">
              <a:rPr lang="en-US" smtClean="0"/>
              <a:t>8/5/2022</a:t>
            </a:fld>
            <a:endParaRPr lang="en-US"/>
          </a:p>
        </p:txBody>
      </p:sp>
      <p:sp>
        <p:nvSpPr>
          <p:cNvPr id="5" name="Footer Placeholder 4">
            <a:extLst>
              <a:ext uri="{FF2B5EF4-FFF2-40B4-BE49-F238E27FC236}">
                <a16:creationId xmlns:a16="http://schemas.microsoft.com/office/drawing/2014/main" id="{58A172A8-E791-4B28-AD02-95E1ABDB23C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1B502B4-AA2E-4886-9237-A48F8BB7814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393980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6B1D4-4712-4855-9C84-8EDBA07D40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F2DE7A2-660A-4086-AE79-07FD9FF051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557FD1-E60B-4231-A283-866C0A8F75F1}"/>
              </a:ext>
            </a:extLst>
          </p:cNvPr>
          <p:cNvSpPr>
            <a:spLocks noGrp="1"/>
          </p:cNvSpPr>
          <p:nvPr>
            <p:ph type="dt" sz="half" idx="10"/>
          </p:nvPr>
        </p:nvSpPr>
        <p:spPr/>
        <p:txBody>
          <a:bodyPr/>
          <a:lstStyle/>
          <a:p>
            <a:fld id="{6E2EFBDD-FCBC-4BFC-AABF-E282FBB96CC3}" type="datetime1">
              <a:rPr lang="en-US" smtClean="0"/>
              <a:t>8/5/2022</a:t>
            </a:fld>
            <a:endParaRPr lang="en-US"/>
          </a:p>
        </p:txBody>
      </p:sp>
      <p:sp>
        <p:nvSpPr>
          <p:cNvPr id="5" name="Footer Placeholder 4">
            <a:extLst>
              <a:ext uri="{FF2B5EF4-FFF2-40B4-BE49-F238E27FC236}">
                <a16:creationId xmlns:a16="http://schemas.microsoft.com/office/drawing/2014/main" id="{07F471E7-2967-450B-BEFB-74AA40889CBE}"/>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7353AFCE-53FE-4139-86F7-FE815E195B0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6189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77216-F213-4D71-B3E5-240DB61FF6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9B52A3-BA19-4204-8540-5E9E55941E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6B71A2-50DA-4D11-BA7D-CCD13F6B17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59C911-C4AD-423E-AD72-DFA336E0D249}"/>
              </a:ext>
            </a:extLst>
          </p:cNvPr>
          <p:cNvSpPr>
            <a:spLocks noGrp="1"/>
          </p:cNvSpPr>
          <p:nvPr>
            <p:ph type="dt" sz="half" idx="10"/>
          </p:nvPr>
        </p:nvSpPr>
        <p:spPr/>
        <p:txBody>
          <a:bodyPr/>
          <a:lstStyle/>
          <a:p>
            <a:fld id="{F7072642-8E14-456F-83A7-7A36C635103A}" type="datetime1">
              <a:rPr lang="en-US" smtClean="0"/>
              <a:t>8/5/2022</a:t>
            </a:fld>
            <a:endParaRPr lang="en-US"/>
          </a:p>
        </p:txBody>
      </p:sp>
      <p:sp>
        <p:nvSpPr>
          <p:cNvPr id="6" name="Footer Placeholder 5">
            <a:extLst>
              <a:ext uri="{FF2B5EF4-FFF2-40B4-BE49-F238E27FC236}">
                <a16:creationId xmlns:a16="http://schemas.microsoft.com/office/drawing/2014/main" id="{FA511497-C589-4867-B387-E59BF30F494C}"/>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E84FDB6B-ED8B-4482-8C91-73299C06F7A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422429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6E75-9713-4650-90C9-968F901462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56A38B-7012-4CB7-92A9-AB509EAEF0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955470-6174-4C0C-9FE2-E13403430C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4EED4B-AD74-4E2E-946B-053BC36E02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AE799E-C1CB-4FA3-A09E-4859C77D05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A12FA2-486C-4D61-AE06-17AC5F4DAA55}"/>
              </a:ext>
            </a:extLst>
          </p:cNvPr>
          <p:cNvSpPr>
            <a:spLocks noGrp="1"/>
          </p:cNvSpPr>
          <p:nvPr>
            <p:ph type="dt" sz="half" idx="10"/>
          </p:nvPr>
        </p:nvSpPr>
        <p:spPr/>
        <p:txBody>
          <a:bodyPr/>
          <a:lstStyle/>
          <a:p>
            <a:fld id="{283F90D7-A2BA-42F7-802A-736DC2EF8DFD}" type="datetime1">
              <a:rPr lang="en-US" smtClean="0"/>
              <a:t>8/5/2022</a:t>
            </a:fld>
            <a:endParaRPr lang="en-US"/>
          </a:p>
        </p:txBody>
      </p:sp>
      <p:sp>
        <p:nvSpPr>
          <p:cNvPr id="8" name="Footer Placeholder 7">
            <a:extLst>
              <a:ext uri="{FF2B5EF4-FFF2-40B4-BE49-F238E27FC236}">
                <a16:creationId xmlns:a16="http://schemas.microsoft.com/office/drawing/2014/main" id="{EEDEF64F-35B1-47F8-B1DD-8BCBD46D0E4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C82DF3D9-9D7A-464D-9284-D08855D84C2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90419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FDC14-EC40-4A2C-984B-B426E71CD8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C9BCA67-D1BA-4CFA-B29B-1E7BAC0E90D5}"/>
              </a:ext>
            </a:extLst>
          </p:cNvPr>
          <p:cNvSpPr>
            <a:spLocks noGrp="1"/>
          </p:cNvSpPr>
          <p:nvPr>
            <p:ph type="dt" sz="half" idx="10"/>
          </p:nvPr>
        </p:nvSpPr>
        <p:spPr/>
        <p:txBody>
          <a:bodyPr/>
          <a:lstStyle/>
          <a:p>
            <a:fld id="{3457FDC0-AC4A-4103-AFEC-2BB4FE36D25E}" type="datetime1">
              <a:rPr lang="en-US" smtClean="0"/>
              <a:t>8/5/2022</a:t>
            </a:fld>
            <a:endParaRPr lang="en-US"/>
          </a:p>
        </p:txBody>
      </p:sp>
      <p:sp>
        <p:nvSpPr>
          <p:cNvPr id="4" name="Footer Placeholder 3">
            <a:extLst>
              <a:ext uri="{FF2B5EF4-FFF2-40B4-BE49-F238E27FC236}">
                <a16:creationId xmlns:a16="http://schemas.microsoft.com/office/drawing/2014/main" id="{D012D013-C521-41B8-B0AA-04F30E5C6B54}"/>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FB8B1E2A-9123-469F-ABE1-09C3B623AB1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136210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EA6A9C-0EF6-47E4-BD10-7F7E5D989AAD}"/>
              </a:ext>
            </a:extLst>
          </p:cNvPr>
          <p:cNvSpPr>
            <a:spLocks noGrp="1"/>
          </p:cNvSpPr>
          <p:nvPr>
            <p:ph type="dt" sz="half" idx="10"/>
          </p:nvPr>
        </p:nvSpPr>
        <p:spPr/>
        <p:txBody>
          <a:bodyPr/>
          <a:lstStyle/>
          <a:p>
            <a:fld id="{C80406F6-C7F1-4FF6-A3B3-DF72A8CE2D08}" type="datetime1">
              <a:rPr lang="en-US" smtClean="0"/>
              <a:t>8/5/2022</a:t>
            </a:fld>
            <a:endParaRPr lang="en-US"/>
          </a:p>
        </p:txBody>
      </p:sp>
      <p:sp>
        <p:nvSpPr>
          <p:cNvPr id="3" name="Footer Placeholder 2">
            <a:extLst>
              <a:ext uri="{FF2B5EF4-FFF2-40B4-BE49-F238E27FC236}">
                <a16:creationId xmlns:a16="http://schemas.microsoft.com/office/drawing/2014/main" id="{AE679C97-7B60-426F-AA19-BF9AC82411BC}"/>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D9664171-4F37-42F3-89C6-12BCAFEC9310}"/>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422707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FBD6-BD0E-4F39-99F2-97AB80E920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7B67DF-D2A3-476C-8E54-5A7FFD165B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B9C829-E6AC-4B08-886A-3E6FB1B21F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20846B-98E4-43F6-880D-53FB67F543D9}"/>
              </a:ext>
            </a:extLst>
          </p:cNvPr>
          <p:cNvSpPr>
            <a:spLocks noGrp="1"/>
          </p:cNvSpPr>
          <p:nvPr>
            <p:ph type="dt" sz="half" idx="10"/>
          </p:nvPr>
        </p:nvSpPr>
        <p:spPr/>
        <p:txBody>
          <a:bodyPr/>
          <a:lstStyle/>
          <a:p>
            <a:fld id="{703CE4EA-F5C1-4BC6-849F-5B8A9EE67DD7}" type="datetime1">
              <a:rPr lang="en-US" smtClean="0"/>
              <a:t>8/5/2022</a:t>
            </a:fld>
            <a:endParaRPr lang="en-US"/>
          </a:p>
        </p:txBody>
      </p:sp>
      <p:sp>
        <p:nvSpPr>
          <p:cNvPr id="6" name="Footer Placeholder 5">
            <a:extLst>
              <a:ext uri="{FF2B5EF4-FFF2-40B4-BE49-F238E27FC236}">
                <a16:creationId xmlns:a16="http://schemas.microsoft.com/office/drawing/2014/main" id="{C71EC276-FB68-4036-B2D7-279E2B548982}"/>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03E145F-57F3-44AC-99A1-8518AE982CE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52635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3463D-3B79-4F8D-8A0E-514783865A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252538-96B0-4C9A-A065-C1BFD7045D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6F4A6C-6D77-4377-AAAE-F3EC9E43B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B069AF-3571-4FFE-BE12-1DE6C9E5C218}"/>
              </a:ext>
            </a:extLst>
          </p:cNvPr>
          <p:cNvSpPr>
            <a:spLocks noGrp="1"/>
          </p:cNvSpPr>
          <p:nvPr>
            <p:ph type="dt" sz="half" idx="10"/>
          </p:nvPr>
        </p:nvSpPr>
        <p:spPr/>
        <p:txBody>
          <a:bodyPr/>
          <a:lstStyle/>
          <a:p>
            <a:fld id="{98BB5B11-6D0F-4235-BE95-8CCB23DA5C87}" type="datetime1">
              <a:rPr lang="en-US" smtClean="0"/>
              <a:t>8/5/2022</a:t>
            </a:fld>
            <a:endParaRPr lang="en-US"/>
          </a:p>
        </p:txBody>
      </p:sp>
      <p:sp>
        <p:nvSpPr>
          <p:cNvPr id="6" name="Footer Placeholder 5">
            <a:extLst>
              <a:ext uri="{FF2B5EF4-FFF2-40B4-BE49-F238E27FC236}">
                <a16:creationId xmlns:a16="http://schemas.microsoft.com/office/drawing/2014/main" id="{817D79BC-00FC-4483-82FD-18D26D2DA003}"/>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FBBDDFD1-A413-4AFB-9E01-AD4FF10A7B04}"/>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5494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BC2A3F-35FB-4870-8CB1-16C87E823F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2286AD-AA57-401F-A3BD-86517E595A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F982B5-01C6-4DC5-9A44-AE6476D674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BEDF57-FF8A-4DAD-BFF1-72376D88CCB7}" type="datetime1">
              <a:rPr lang="en-US" smtClean="0"/>
              <a:t>8/5/2022</a:t>
            </a:fld>
            <a:endParaRPr lang="en-US"/>
          </a:p>
        </p:txBody>
      </p:sp>
      <p:sp>
        <p:nvSpPr>
          <p:cNvPr id="5" name="Footer Placeholder 4">
            <a:extLst>
              <a:ext uri="{FF2B5EF4-FFF2-40B4-BE49-F238E27FC236}">
                <a16:creationId xmlns:a16="http://schemas.microsoft.com/office/drawing/2014/main" id="{41953162-4FA0-4722-AEEF-9DE4E27373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DAF8BC05-CFCD-4743-9F83-305578D912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E62E2-4C62-426E-983E-E3DF9DAB0D44}" type="slidenum">
              <a:rPr lang="en-US" smtClean="0"/>
              <a:t>‹#›</a:t>
            </a:fld>
            <a:endParaRPr lang="en-US"/>
          </a:p>
        </p:txBody>
      </p:sp>
    </p:spTree>
    <p:extLst>
      <p:ext uri="{BB962C8B-B14F-4D97-AF65-F5344CB8AC3E}">
        <p14:creationId xmlns:p14="http://schemas.microsoft.com/office/powerpoint/2010/main" val="1642290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 name="Rectangle 5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a:extLst>
              <a:ext uri="{FF2B5EF4-FFF2-40B4-BE49-F238E27FC236}">
                <a16:creationId xmlns:a16="http://schemas.microsoft.com/office/drawing/2014/main" id="{3EFA0E5A-5805-4880-B545-05931A47CB8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pic>
        <p:nvPicPr>
          <p:cNvPr id="6" name="Picture 5" descr="Shape&#10;&#10;Description automatically generated with medium confidence">
            <a:extLst>
              <a:ext uri="{FF2B5EF4-FFF2-40B4-BE49-F238E27FC236}">
                <a16:creationId xmlns:a16="http://schemas.microsoft.com/office/drawing/2014/main" id="{4D25FCB3-FB68-4E6F-B34C-B61FC5DF8EE7}"/>
              </a:ext>
            </a:extLst>
          </p:cNvPr>
          <p:cNvPicPr>
            <a:picLocks noChangeAspect="1"/>
          </p:cNvPicPr>
          <p:nvPr/>
        </p:nvPicPr>
        <p:blipFill>
          <a:blip r:embed="rId3"/>
          <a:stretch>
            <a:fillRect/>
          </a:stretch>
        </p:blipFill>
        <p:spPr>
          <a:xfrm>
            <a:off x="643467" y="2611120"/>
            <a:ext cx="10905066" cy="1635760"/>
          </a:xfrm>
          <a:prstGeom prst="rect">
            <a:avLst/>
          </a:prstGeom>
        </p:spPr>
      </p:pic>
    </p:spTree>
    <p:extLst>
      <p:ext uri="{BB962C8B-B14F-4D97-AF65-F5344CB8AC3E}">
        <p14:creationId xmlns:p14="http://schemas.microsoft.com/office/powerpoint/2010/main" val="4161162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84BA0BD7-6E85-4038-9923-86F15D0DDB15}"/>
              </a:ext>
            </a:extLst>
          </p:cNvPr>
          <p:cNvPicPr>
            <a:picLocks noGrp="1" noChangeAspect="1"/>
          </p:cNvPicPr>
          <p:nvPr>
            <p:ph idx="1"/>
          </p:nvPr>
        </p:nvPicPr>
        <p:blipFill>
          <a:blip r:embed="rId2"/>
          <a:stretch>
            <a:fillRect/>
          </a:stretch>
        </p:blipFill>
        <p:spPr>
          <a:xfrm>
            <a:off x="1121834" y="643467"/>
            <a:ext cx="9948331" cy="5571066"/>
          </a:xfrm>
          <a:prstGeom prst="rect">
            <a:avLst/>
          </a:prstGeom>
        </p:spPr>
      </p:pic>
      <p:sp>
        <p:nvSpPr>
          <p:cNvPr id="4" name="Footer Placeholder 3">
            <a:extLst>
              <a:ext uri="{FF2B5EF4-FFF2-40B4-BE49-F238E27FC236}">
                <a16:creationId xmlns:a16="http://schemas.microsoft.com/office/drawing/2014/main" id="{359C7606-B22F-44FB-AB38-1F3916DB618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19273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266347F1-C647-4A01-8835-3BE411D7D953}"/>
              </a:ext>
            </a:extLst>
          </p:cNvPr>
          <p:cNvPicPr>
            <a:picLocks noGrp="1" noChangeAspect="1"/>
          </p:cNvPicPr>
          <p:nvPr>
            <p:ph idx="1"/>
          </p:nvPr>
        </p:nvPicPr>
        <p:blipFill>
          <a:blip r:embed="rId2"/>
          <a:stretch>
            <a:fillRect/>
          </a:stretch>
        </p:blipFill>
        <p:spPr>
          <a:xfrm>
            <a:off x="643467" y="1534245"/>
            <a:ext cx="10905066" cy="3789510"/>
          </a:xfrm>
          <a:prstGeom prst="rect">
            <a:avLst/>
          </a:prstGeom>
        </p:spPr>
      </p:pic>
      <p:sp>
        <p:nvSpPr>
          <p:cNvPr id="4" name="Footer Placeholder 3">
            <a:extLst>
              <a:ext uri="{FF2B5EF4-FFF2-40B4-BE49-F238E27FC236}">
                <a16:creationId xmlns:a16="http://schemas.microsoft.com/office/drawing/2014/main" id="{3694569B-0B3A-4084-9E83-70588C5D374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404738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8266467E-5015-4C98-8C2B-4ADEE698F6F2}"/>
              </a:ext>
            </a:extLst>
          </p:cNvPr>
          <p:cNvPicPr>
            <a:picLocks noGrp="1" noChangeAspect="1"/>
          </p:cNvPicPr>
          <p:nvPr>
            <p:ph idx="1"/>
          </p:nvPr>
        </p:nvPicPr>
        <p:blipFill>
          <a:blip r:embed="rId2"/>
          <a:stretch>
            <a:fillRect/>
          </a:stretch>
        </p:blipFill>
        <p:spPr>
          <a:xfrm>
            <a:off x="913613" y="643467"/>
            <a:ext cx="10364773" cy="5571066"/>
          </a:xfrm>
          <a:prstGeom prst="rect">
            <a:avLst/>
          </a:prstGeom>
        </p:spPr>
      </p:pic>
      <p:sp>
        <p:nvSpPr>
          <p:cNvPr id="4" name="Footer Placeholder 3">
            <a:extLst>
              <a:ext uri="{FF2B5EF4-FFF2-40B4-BE49-F238E27FC236}">
                <a16:creationId xmlns:a16="http://schemas.microsoft.com/office/drawing/2014/main" id="{89AC2992-F31B-4907-8524-E09822EF69A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486711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117AA0D0-892F-4FB6-A786-EB78ADF7221A}"/>
              </a:ext>
            </a:extLst>
          </p:cNvPr>
          <p:cNvPicPr>
            <a:picLocks noGrp="1" noChangeAspect="1"/>
          </p:cNvPicPr>
          <p:nvPr>
            <p:ph idx="1"/>
          </p:nvPr>
        </p:nvPicPr>
        <p:blipFill>
          <a:blip r:embed="rId2"/>
          <a:stretch>
            <a:fillRect/>
          </a:stretch>
        </p:blipFill>
        <p:spPr>
          <a:xfrm>
            <a:off x="643467" y="1520614"/>
            <a:ext cx="10905066" cy="3816772"/>
          </a:xfrm>
          <a:prstGeom prst="rect">
            <a:avLst/>
          </a:prstGeom>
        </p:spPr>
      </p:pic>
      <p:sp>
        <p:nvSpPr>
          <p:cNvPr id="4" name="Footer Placeholder 3">
            <a:extLst>
              <a:ext uri="{FF2B5EF4-FFF2-40B4-BE49-F238E27FC236}">
                <a16:creationId xmlns:a16="http://schemas.microsoft.com/office/drawing/2014/main" id="{350FC77B-2F49-4F26-AA6E-300835031E0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59454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5FF3ECA1-0C29-43C7-90D8-6135C6C58C64}"/>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38DB0CF6-51DA-4AD3-8A25-43DBCC900F0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542916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7FF05DA0-89E5-4A0D-80C1-AC7AF7D09A08}"/>
              </a:ext>
            </a:extLst>
          </p:cNvPr>
          <p:cNvPicPr>
            <a:picLocks noGrp="1" noChangeAspect="1"/>
          </p:cNvPicPr>
          <p:nvPr>
            <p:ph idx="1"/>
          </p:nvPr>
        </p:nvPicPr>
        <p:blipFill>
          <a:blip r:embed="rId2"/>
          <a:stretch>
            <a:fillRect/>
          </a:stretch>
        </p:blipFill>
        <p:spPr>
          <a:xfrm>
            <a:off x="643467" y="1602402"/>
            <a:ext cx="10905066" cy="3653196"/>
          </a:xfrm>
          <a:prstGeom prst="rect">
            <a:avLst/>
          </a:prstGeom>
        </p:spPr>
      </p:pic>
      <p:sp>
        <p:nvSpPr>
          <p:cNvPr id="4" name="Footer Placeholder 3">
            <a:extLst>
              <a:ext uri="{FF2B5EF4-FFF2-40B4-BE49-F238E27FC236}">
                <a16:creationId xmlns:a16="http://schemas.microsoft.com/office/drawing/2014/main" id="{136EB51A-76D3-4F6B-A262-1F52F6BBB98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777489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E5E4BD50-831E-4983-90D4-3FDFAD55D382}"/>
              </a:ext>
            </a:extLst>
          </p:cNvPr>
          <p:cNvPicPr>
            <a:picLocks noGrp="1" noChangeAspect="1"/>
          </p:cNvPicPr>
          <p:nvPr>
            <p:ph idx="1"/>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4BD65AA3-A186-4CD1-89F1-7BABBB89447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161451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AA70A356-3822-4806-A840-593A51C173E5}"/>
              </a:ext>
            </a:extLst>
          </p:cNvPr>
          <p:cNvPicPr>
            <a:picLocks noGrp="1" noChangeAspect="1"/>
          </p:cNvPicPr>
          <p:nvPr>
            <p:ph idx="1"/>
          </p:nvPr>
        </p:nvPicPr>
        <p:blipFill>
          <a:blip r:embed="rId2"/>
          <a:stretch>
            <a:fillRect/>
          </a:stretch>
        </p:blipFill>
        <p:spPr>
          <a:xfrm>
            <a:off x="643467" y="1575139"/>
            <a:ext cx="10905066" cy="3707722"/>
          </a:xfrm>
          <a:prstGeom prst="rect">
            <a:avLst/>
          </a:prstGeom>
        </p:spPr>
      </p:pic>
      <p:sp>
        <p:nvSpPr>
          <p:cNvPr id="4" name="Footer Placeholder 3">
            <a:extLst>
              <a:ext uri="{FF2B5EF4-FFF2-40B4-BE49-F238E27FC236}">
                <a16:creationId xmlns:a16="http://schemas.microsoft.com/office/drawing/2014/main" id="{5A5B86FC-7FB8-44D2-9D51-5DDF23CF535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5545957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755</TotalTime>
  <Words>61</Words>
  <Application>Microsoft Office PowerPoint</Application>
  <PresentationFormat>Widescreen</PresentationFormat>
  <Paragraphs>11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8</cp:revision>
  <dcterms:created xsi:type="dcterms:W3CDTF">2022-06-19T13:22:34Z</dcterms:created>
  <dcterms:modified xsi:type="dcterms:W3CDTF">2022-08-05T20:33:02Z</dcterms:modified>
</cp:coreProperties>
</file>