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6" r:id="rId3"/>
    <p:sldId id="271" r:id="rId4"/>
    <p:sldId id="272" r:id="rId5"/>
    <p:sldId id="273" r:id="rId6"/>
    <p:sldId id="274" r:id="rId7"/>
    <p:sldId id="275" r:id="rId8"/>
    <p:sldId id="283" r:id="rId9"/>
    <p:sldId id="284" r:id="rId10"/>
    <p:sldId id="279" r:id="rId11"/>
    <p:sldId id="280" r:id="rId12"/>
    <p:sldId id="287" r:id="rId13"/>
    <p:sldId id="288" r:id="rId14"/>
    <p:sldId id="282" r:id="rId15"/>
    <p:sldId id="281" r:id="rId16"/>
    <p:sldId id="289" r:id="rId17"/>
    <p:sldId id="29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B46FA4-5F43-4FD9-9563-11A97A7293A0}" v="26" dt="2019-10-28T00:01:39.34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6" d="100"/>
          <a:sy n="66" d="100"/>
        </p:scale>
        <p:origin x="1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F29A6DF2-532B-4EFC-9EFE-840A561D463D}"/>
    <pc:docChg chg="undo custSel mod addSld delSld modSld sldOrd">
      <pc:chgData name="Sarah Gothard" userId="0e53f415fda5f162" providerId="LiveId" clId="{F29A6DF2-532B-4EFC-9EFE-840A561D463D}" dt="2019-10-28T00:01:49.201" v="91" actId="26606"/>
      <pc:docMkLst>
        <pc:docMk/>
      </pc:docMkLst>
      <pc:sldChg chg="addSp delSp modSp">
        <pc:chgData name="Sarah Gothard" userId="0e53f415fda5f162" providerId="LiveId" clId="{F29A6DF2-532B-4EFC-9EFE-840A561D463D}" dt="2019-10-27T23:55:35.814" v="2" actId="26606"/>
        <pc:sldMkLst>
          <pc:docMk/>
          <pc:sldMk cId="3995330090" sldId="256"/>
        </pc:sldMkLst>
        <pc:spChg chg="mod ord">
          <ac:chgData name="Sarah Gothard" userId="0e53f415fda5f162" providerId="LiveId" clId="{F29A6DF2-532B-4EFC-9EFE-840A561D463D}" dt="2019-10-27T23:55:35.814" v="2" actId="26606"/>
          <ac:spMkLst>
            <pc:docMk/>
            <pc:sldMk cId="3995330090" sldId="256"/>
            <ac:spMk id="4" creationId="{81BB3449-75EB-4D8E-B2A2-D4B83125A564}"/>
          </ac:spMkLst>
        </pc:spChg>
        <pc:spChg chg="del">
          <ac:chgData name="Sarah Gothard" userId="0e53f415fda5f162" providerId="LiveId" clId="{F29A6DF2-532B-4EFC-9EFE-840A561D463D}" dt="2019-10-27T23:55:35.814" v="2" actId="26606"/>
          <ac:spMkLst>
            <pc:docMk/>
            <pc:sldMk cId="3995330090" sldId="256"/>
            <ac:spMk id="9" creationId="{32BC26D8-82FB-445E-AA49-62A77D7C1EE0}"/>
          </ac:spMkLst>
        </pc:spChg>
        <pc:spChg chg="del">
          <ac:chgData name="Sarah Gothard" userId="0e53f415fda5f162" providerId="LiveId" clId="{F29A6DF2-532B-4EFC-9EFE-840A561D463D}" dt="2019-10-27T23:55:35.814" v="2" actId="26606"/>
          <ac:spMkLst>
            <pc:docMk/>
            <pc:sldMk cId="3995330090" sldId="256"/>
            <ac:spMk id="11" creationId="{CB44330D-EA18-4254-AA95-EB49948539B8}"/>
          </ac:spMkLst>
        </pc:spChg>
        <pc:spChg chg="add">
          <ac:chgData name="Sarah Gothard" userId="0e53f415fda5f162" providerId="LiveId" clId="{F29A6DF2-532B-4EFC-9EFE-840A561D463D}" dt="2019-10-27T23:55:35.814" v="2" actId="26606"/>
          <ac:spMkLst>
            <pc:docMk/>
            <pc:sldMk cId="3995330090" sldId="256"/>
            <ac:spMk id="16" creationId="{32BC26D8-82FB-445E-AA49-62A77D7C1EE0}"/>
          </ac:spMkLst>
        </pc:spChg>
        <pc:spChg chg="add">
          <ac:chgData name="Sarah Gothard" userId="0e53f415fda5f162" providerId="LiveId" clId="{F29A6DF2-532B-4EFC-9EFE-840A561D463D}" dt="2019-10-27T23:55:35.814" v="2" actId="26606"/>
          <ac:spMkLst>
            <pc:docMk/>
            <pc:sldMk cId="3995330090" sldId="256"/>
            <ac:spMk id="18" creationId="{CB44330D-EA18-4254-AA95-EB49948539B8}"/>
          </ac:spMkLst>
        </pc:spChg>
        <pc:picChg chg="del">
          <ac:chgData name="Sarah Gothard" userId="0e53f415fda5f162" providerId="LiveId" clId="{F29A6DF2-532B-4EFC-9EFE-840A561D463D}" dt="2019-10-27T23:55:31.196" v="0" actId="478"/>
          <ac:picMkLst>
            <pc:docMk/>
            <pc:sldMk cId="3995330090" sldId="256"/>
            <ac:picMk id="2" creationId="{F4281CB5-0945-4FC0-B797-85488F1C7EA6}"/>
          </ac:picMkLst>
        </pc:picChg>
        <pc:picChg chg="add mod">
          <ac:chgData name="Sarah Gothard" userId="0e53f415fda5f162" providerId="LiveId" clId="{F29A6DF2-532B-4EFC-9EFE-840A561D463D}" dt="2019-10-27T23:55:35.814" v="2" actId="26606"/>
          <ac:picMkLst>
            <pc:docMk/>
            <pc:sldMk cId="3995330090" sldId="256"/>
            <ac:picMk id="3" creationId="{56948753-6397-4CD0-B161-FCE6A490DC59}"/>
          </ac:picMkLst>
        </pc:picChg>
      </pc:sldChg>
      <pc:sldChg chg="del">
        <pc:chgData name="Sarah Gothard" userId="0e53f415fda5f162" providerId="LiveId" clId="{F29A6DF2-532B-4EFC-9EFE-840A561D463D}" dt="2019-10-27T23:55:42.229" v="11" actId="2696"/>
        <pc:sldMkLst>
          <pc:docMk/>
          <pc:sldMk cId="353957162" sldId="267"/>
        </pc:sldMkLst>
      </pc:sldChg>
      <pc:sldChg chg="del">
        <pc:chgData name="Sarah Gothard" userId="0e53f415fda5f162" providerId="LiveId" clId="{F29A6DF2-532B-4EFC-9EFE-840A561D463D}" dt="2019-10-27T23:55:42.202" v="8" actId="2696"/>
        <pc:sldMkLst>
          <pc:docMk/>
          <pc:sldMk cId="3093920756" sldId="268"/>
        </pc:sldMkLst>
      </pc:sldChg>
      <pc:sldChg chg="del">
        <pc:chgData name="Sarah Gothard" userId="0e53f415fda5f162" providerId="LiveId" clId="{F29A6DF2-532B-4EFC-9EFE-840A561D463D}" dt="2019-10-27T23:55:42.184" v="6" actId="2696"/>
        <pc:sldMkLst>
          <pc:docMk/>
          <pc:sldMk cId="3987723657" sldId="269"/>
        </pc:sldMkLst>
      </pc:sldChg>
      <pc:sldChg chg="delSp del">
        <pc:chgData name="Sarah Gothard" userId="0e53f415fda5f162" providerId="LiveId" clId="{F29A6DF2-532B-4EFC-9EFE-840A561D463D}" dt="2019-10-27T23:56:38.231" v="44" actId="2696"/>
        <pc:sldMkLst>
          <pc:docMk/>
          <pc:sldMk cId="699182469" sldId="270"/>
        </pc:sldMkLst>
        <pc:picChg chg="del">
          <ac:chgData name="Sarah Gothard" userId="0e53f415fda5f162" providerId="LiveId" clId="{F29A6DF2-532B-4EFC-9EFE-840A561D463D}" dt="2019-10-27T23:55:39.708" v="3" actId="478"/>
          <ac:picMkLst>
            <pc:docMk/>
            <pc:sldMk cId="699182469" sldId="270"/>
            <ac:picMk id="5" creationId="{D3EEE9F8-C4D9-4B67-92AE-08CE6E149231}"/>
          </ac:picMkLst>
        </pc:picChg>
      </pc:sldChg>
      <pc:sldChg chg="addSp delSp modSp add mod setBg delDesignElem">
        <pc:chgData name="Sarah Gothard" userId="0e53f415fda5f162" providerId="LiveId" clId="{F29A6DF2-532B-4EFC-9EFE-840A561D463D}" dt="2019-10-27T23:57:21.668" v="46" actId="26606"/>
        <pc:sldMkLst>
          <pc:docMk/>
          <pc:sldMk cId="682178431" sldId="271"/>
        </pc:sldMkLst>
        <pc:spChg chg="ord">
          <ac:chgData name="Sarah Gothard" userId="0e53f415fda5f162" providerId="LiveId" clId="{F29A6DF2-532B-4EFC-9EFE-840A561D463D}" dt="2019-10-27T23:57:21.668" v="46" actId="26606"/>
          <ac:spMkLst>
            <pc:docMk/>
            <pc:sldMk cId="682178431" sldId="271"/>
            <ac:spMk id="4" creationId="{AE6B3266-8AB4-4925-B1FD-533471C782AA}"/>
          </ac:spMkLst>
        </pc:spChg>
        <pc:spChg chg="add">
          <ac:chgData name="Sarah Gothard" userId="0e53f415fda5f162" providerId="LiveId" clId="{F29A6DF2-532B-4EFC-9EFE-840A561D463D}" dt="2019-10-27T23:57:21.668" v="46" actId="26606"/>
          <ac:spMkLst>
            <pc:docMk/>
            <pc:sldMk cId="682178431" sldId="271"/>
            <ac:spMk id="9" creationId="{32BC26D8-82FB-445E-AA49-62A77D7C1EE0}"/>
          </ac:spMkLst>
        </pc:spChg>
        <pc:spChg chg="del">
          <ac:chgData name="Sarah Gothard" userId="0e53f415fda5f162" providerId="LiveId" clId="{F29A6DF2-532B-4EFC-9EFE-840A561D463D}" dt="2019-10-27T23:55:43.726" v="31"/>
          <ac:spMkLst>
            <pc:docMk/>
            <pc:sldMk cId="682178431" sldId="271"/>
            <ac:spMk id="10" creationId="{32BC26D8-82FB-445E-AA49-62A77D7C1EE0}"/>
          </ac:spMkLst>
        </pc:spChg>
        <pc:spChg chg="add">
          <ac:chgData name="Sarah Gothard" userId="0e53f415fda5f162" providerId="LiveId" clId="{F29A6DF2-532B-4EFC-9EFE-840A561D463D}" dt="2019-10-27T23:57:21.668" v="46" actId="26606"/>
          <ac:spMkLst>
            <pc:docMk/>
            <pc:sldMk cId="682178431" sldId="271"/>
            <ac:spMk id="11" creationId="{CB44330D-EA18-4254-AA95-EB49948539B8}"/>
          </ac:spMkLst>
        </pc:spChg>
        <pc:spChg chg="del">
          <ac:chgData name="Sarah Gothard" userId="0e53f415fda5f162" providerId="LiveId" clId="{F29A6DF2-532B-4EFC-9EFE-840A561D463D}" dt="2019-10-27T23:55:43.726" v="31"/>
          <ac:spMkLst>
            <pc:docMk/>
            <pc:sldMk cId="682178431" sldId="271"/>
            <ac:spMk id="12" creationId="{CB44330D-EA18-4254-AA95-EB49948539B8}"/>
          </ac:spMkLst>
        </pc:spChg>
        <pc:picChg chg="add mod">
          <ac:chgData name="Sarah Gothard" userId="0e53f415fda5f162" providerId="LiveId" clId="{F29A6DF2-532B-4EFC-9EFE-840A561D463D}" dt="2019-10-27T23:57:21.668" v="46" actId="26606"/>
          <ac:picMkLst>
            <pc:docMk/>
            <pc:sldMk cId="682178431" sldId="271"/>
            <ac:picMk id="2" creationId="{7DCBA305-D1FE-4D69-B33F-8ABFBAE4491C}"/>
          </ac:picMkLst>
        </pc:picChg>
      </pc:sldChg>
      <pc:sldChg chg="del">
        <pc:chgData name="Sarah Gothard" userId="0e53f415fda5f162" providerId="LiveId" clId="{F29A6DF2-532B-4EFC-9EFE-840A561D463D}" dt="2019-10-27T23:55:42.174" v="5" actId="2696"/>
        <pc:sldMkLst>
          <pc:docMk/>
          <pc:sldMk cId="3949146833" sldId="271"/>
        </pc:sldMkLst>
      </pc:sldChg>
      <pc:sldChg chg="del">
        <pc:chgData name="Sarah Gothard" userId="0e53f415fda5f162" providerId="LiveId" clId="{F29A6DF2-532B-4EFC-9EFE-840A561D463D}" dt="2019-10-27T23:55:42.165" v="4" actId="2696"/>
        <pc:sldMkLst>
          <pc:docMk/>
          <pc:sldMk cId="525985674" sldId="272"/>
        </pc:sldMkLst>
      </pc:sldChg>
      <pc:sldChg chg="addSp delSp modSp add mod setBg delDesignElem">
        <pc:chgData name="Sarah Gothard" userId="0e53f415fda5f162" providerId="LiveId" clId="{F29A6DF2-532B-4EFC-9EFE-840A561D463D}" dt="2019-10-28T00:00:42.138" v="64" actId="26606"/>
        <pc:sldMkLst>
          <pc:docMk/>
          <pc:sldMk cId="4210704741" sldId="272"/>
        </pc:sldMkLst>
        <pc:spChg chg="ord">
          <ac:chgData name="Sarah Gothard" userId="0e53f415fda5f162" providerId="LiveId" clId="{F29A6DF2-532B-4EFC-9EFE-840A561D463D}" dt="2019-10-28T00:00:42.138" v="64" actId="26606"/>
          <ac:spMkLst>
            <pc:docMk/>
            <pc:sldMk cId="4210704741" sldId="272"/>
            <ac:spMk id="4" creationId="{AE6B3266-8AB4-4925-B1FD-533471C782AA}"/>
          </ac:spMkLst>
        </pc:spChg>
        <pc:spChg chg="add">
          <ac:chgData name="Sarah Gothard" userId="0e53f415fda5f162" providerId="LiveId" clId="{F29A6DF2-532B-4EFC-9EFE-840A561D463D}" dt="2019-10-28T00:00:42.138" v="64" actId="26606"/>
          <ac:spMkLst>
            <pc:docMk/>
            <pc:sldMk cId="4210704741" sldId="272"/>
            <ac:spMk id="9" creationId="{32BC26D8-82FB-445E-AA49-62A77D7C1EE0}"/>
          </ac:spMkLst>
        </pc:spChg>
        <pc:spChg chg="del">
          <ac:chgData name="Sarah Gothard" userId="0e53f415fda5f162" providerId="LiveId" clId="{F29A6DF2-532B-4EFC-9EFE-840A561D463D}" dt="2019-10-27T23:55:43.876" v="33"/>
          <ac:spMkLst>
            <pc:docMk/>
            <pc:sldMk cId="4210704741" sldId="272"/>
            <ac:spMk id="10" creationId="{32BC26D8-82FB-445E-AA49-62A77D7C1EE0}"/>
          </ac:spMkLst>
        </pc:spChg>
        <pc:spChg chg="add">
          <ac:chgData name="Sarah Gothard" userId="0e53f415fda5f162" providerId="LiveId" clId="{F29A6DF2-532B-4EFC-9EFE-840A561D463D}" dt="2019-10-28T00:00:42.138" v="64" actId="26606"/>
          <ac:spMkLst>
            <pc:docMk/>
            <pc:sldMk cId="4210704741" sldId="272"/>
            <ac:spMk id="11" creationId="{CB44330D-EA18-4254-AA95-EB49948539B8}"/>
          </ac:spMkLst>
        </pc:spChg>
        <pc:spChg chg="del">
          <ac:chgData name="Sarah Gothard" userId="0e53f415fda5f162" providerId="LiveId" clId="{F29A6DF2-532B-4EFC-9EFE-840A561D463D}" dt="2019-10-27T23:55:43.876" v="33"/>
          <ac:spMkLst>
            <pc:docMk/>
            <pc:sldMk cId="4210704741" sldId="272"/>
            <ac:spMk id="12" creationId="{CB44330D-EA18-4254-AA95-EB49948539B8}"/>
          </ac:spMkLst>
        </pc:spChg>
        <pc:picChg chg="add mod">
          <ac:chgData name="Sarah Gothard" userId="0e53f415fda5f162" providerId="LiveId" clId="{F29A6DF2-532B-4EFC-9EFE-840A561D463D}" dt="2019-10-28T00:00:42.138" v="64" actId="26606"/>
          <ac:picMkLst>
            <pc:docMk/>
            <pc:sldMk cId="4210704741" sldId="272"/>
            <ac:picMk id="2" creationId="{0632B4B4-9242-4A91-8714-7631DA0AC042}"/>
          </ac:picMkLst>
        </pc:picChg>
      </pc:sldChg>
      <pc:sldChg chg="addSp delSp modSp add mod setBg delDesignElem">
        <pc:chgData name="Sarah Gothard" userId="0e53f415fda5f162" providerId="LiveId" clId="{F29A6DF2-532B-4EFC-9EFE-840A561D463D}" dt="2019-10-28T00:00:46.036" v="66" actId="26606"/>
        <pc:sldMkLst>
          <pc:docMk/>
          <pc:sldMk cId="416023366" sldId="273"/>
        </pc:sldMkLst>
        <pc:spChg chg="ord">
          <ac:chgData name="Sarah Gothard" userId="0e53f415fda5f162" providerId="LiveId" clId="{F29A6DF2-532B-4EFC-9EFE-840A561D463D}" dt="2019-10-28T00:00:46.036" v="66" actId="26606"/>
          <ac:spMkLst>
            <pc:docMk/>
            <pc:sldMk cId="416023366" sldId="273"/>
            <ac:spMk id="4" creationId="{AE6B3266-8AB4-4925-B1FD-533471C782AA}"/>
          </ac:spMkLst>
        </pc:spChg>
        <pc:spChg chg="add">
          <ac:chgData name="Sarah Gothard" userId="0e53f415fda5f162" providerId="LiveId" clId="{F29A6DF2-532B-4EFC-9EFE-840A561D463D}" dt="2019-10-28T00:00:46.036" v="66" actId="26606"/>
          <ac:spMkLst>
            <pc:docMk/>
            <pc:sldMk cId="416023366" sldId="273"/>
            <ac:spMk id="9" creationId="{32BC26D8-82FB-445E-AA49-62A77D7C1EE0}"/>
          </ac:spMkLst>
        </pc:spChg>
        <pc:spChg chg="del">
          <ac:chgData name="Sarah Gothard" userId="0e53f415fda5f162" providerId="LiveId" clId="{F29A6DF2-532B-4EFC-9EFE-840A561D463D}" dt="2019-10-27T23:55:44.055" v="35"/>
          <ac:spMkLst>
            <pc:docMk/>
            <pc:sldMk cId="416023366" sldId="273"/>
            <ac:spMk id="10" creationId="{32BC26D8-82FB-445E-AA49-62A77D7C1EE0}"/>
          </ac:spMkLst>
        </pc:spChg>
        <pc:spChg chg="add">
          <ac:chgData name="Sarah Gothard" userId="0e53f415fda5f162" providerId="LiveId" clId="{F29A6DF2-532B-4EFC-9EFE-840A561D463D}" dt="2019-10-28T00:00:46.036" v="66" actId="26606"/>
          <ac:spMkLst>
            <pc:docMk/>
            <pc:sldMk cId="416023366" sldId="273"/>
            <ac:spMk id="11" creationId="{CB44330D-EA18-4254-AA95-EB49948539B8}"/>
          </ac:spMkLst>
        </pc:spChg>
        <pc:spChg chg="del">
          <ac:chgData name="Sarah Gothard" userId="0e53f415fda5f162" providerId="LiveId" clId="{F29A6DF2-532B-4EFC-9EFE-840A561D463D}" dt="2019-10-27T23:55:44.055" v="35"/>
          <ac:spMkLst>
            <pc:docMk/>
            <pc:sldMk cId="416023366" sldId="273"/>
            <ac:spMk id="12" creationId="{CB44330D-EA18-4254-AA95-EB49948539B8}"/>
          </ac:spMkLst>
        </pc:spChg>
        <pc:picChg chg="add mod">
          <ac:chgData name="Sarah Gothard" userId="0e53f415fda5f162" providerId="LiveId" clId="{F29A6DF2-532B-4EFC-9EFE-840A561D463D}" dt="2019-10-28T00:00:46.036" v="66" actId="26606"/>
          <ac:picMkLst>
            <pc:docMk/>
            <pc:sldMk cId="416023366" sldId="273"/>
            <ac:picMk id="2" creationId="{B5C92D9D-830F-4646-9FF0-923B1E82ABE8}"/>
          </ac:picMkLst>
        </pc:picChg>
      </pc:sldChg>
      <pc:sldChg chg="del">
        <pc:chgData name="Sarah Gothard" userId="0e53f415fda5f162" providerId="LiveId" clId="{F29A6DF2-532B-4EFC-9EFE-840A561D463D}" dt="2019-10-27T23:55:42.240" v="12" actId="2696"/>
        <pc:sldMkLst>
          <pc:docMk/>
          <pc:sldMk cId="3505616244" sldId="273"/>
        </pc:sldMkLst>
      </pc:sldChg>
      <pc:sldChg chg="del">
        <pc:chgData name="Sarah Gothard" userId="0e53f415fda5f162" providerId="LiveId" clId="{F29A6DF2-532B-4EFC-9EFE-840A561D463D}" dt="2019-10-27T23:55:42.249" v="13" actId="2696"/>
        <pc:sldMkLst>
          <pc:docMk/>
          <pc:sldMk cId="518228194" sldId="274"/>
        </pc:sldMkLst>
      </pc:sldChg>
      <pc:sldChg chg="addSp delSp modSp add mod setBg delDesignElem">
        <pc:chgData name="Sarah Gothard" userId="0e53f415fda5f162" providerId="LiveId" clId="{F29A6DF2-532B-4EFC-9EFE-840A561D463D}" dt="2019-10-27T23:57:38.456" v="48" actId="26606"/>
        <pc:sldMkLst>
          <pc:docMk/>
          <pc:sldMk cId="3979317868" sldId="274"/>
        </pc:sldMkLst>
        <pc:spChg chg="ord">
          <ac:chgData name="Sarah Gothard" userId="0e53f415fda5f162" providerId="LiveId" clId="{F29A6DF2-532B-4EFC-9EFE-840A561D463D}" dt="2019-10-27T23:57:38.456" v="48" actId="26606"/>
          <ac:spMkLst>
            <pc:docMk/>
            <pc:sldMk cId="3979317868" sldId="274"/>
            <ac:spMk id="4" creationId="{AE6B3266-8AB4-4925-B1FD-533471C782AA}"/>
          </ac:spMkLst>
        </pc:spChg>
        <pc:spChg chg="add">
          <ac:chgData name="Sarah Gothard" userId="0e53f415fda5f162" providerId="LiveId" clId="{F29A6DF2-532B-4EFC-9EFE-840A561D463D}" dt="2019-10-27T23:57:38.456" v="48" actId="26606"/>
          <ac:spMkLst>
            <pc:docMk/>
            <pc:sldMk cId="3979317868" sldId="274"/>
            <ac:spMk id="9" creationId="{32BC26D8-82FB-445E-AA49-62A77D7C1EE0}"/>
          </ac:spMkLst>
        </pc:spChg>
        <pc:spChg chg="del">
          <ac:chgData name="Sarah Gothard" userId="0e53f415fda5f162" providerId="LiveId" clId="{F29A6DF2-532B-4EFC-9EFE-840A561D463D}" dt="2019-10-27T23:55:44.215" v="37"/>
          <ac:spMkLst>
            <pc:docMk/>
            <pc:sldMk cId="3979317868" sldId="274"/>
            <ac:spMk id="10" creationId="{32BC26D8-82FB-445E-AA49-62A77D7C1EE0}"/>
          </ac:spMkLst>
        </pc:spChg>
        <pc:spChg chg="add">
          <ac:chgData name="Sarah Gothard" userId="0e53f415fda5f162" providerId="LiveId" clId="{F29A6DF2-532B-4EFC-9EFE-840A561D463D}" dt="2019-10-27T23:57:38.456" v="48" actId="26606"/>
          <ac:spMkLst>
            <pc:docMk/>
            <pc:sldMk cId="3979317868" sldId="274"/>
            <ac:spMk id="11" creationId="{CB44330D-EA18-4254-AA95-EB49948539B8}"/>
          </ac:spMkLst>
        </pc:spChg>
        <pc:spChg chg="del">
          <ac:chgData name="Sarah Gothard" userId="0e53f415fda5f162" providerId="LiveId" clId="{F29A6DF2-532B-4EFC-9EFE-840A561D463D}" dt="2019-10-27T23:55:44.215" v="37"/>
          <ac:spMkLst>
            <pc:docMk/>
            <pc:sldMk cId="3979317868" sldId="274"/>
            <ac:spMk id="12" creationId="{CB44330D-EA18-4254-AA95-EB49948539B8}"/>
          </ac:spMkLst>
        </pc:spChg>
        <pc:picChg chg="add mod">
          <ac:chgData name="Sarah Gothard" userId="0e53f415fda5f162" providerId="LiveId" clId="{F29A6DF2-532B-4EFC-9EFE-840A561D463D}" dt="2019-10-27T23:57:38.456" v="48" actId="26606"/>
          <ac:picMkLst>
            <pc:docMk/>
            <pc:sldMk cId="3979317868" sldId="274"/>
            <ac:picMk id="2" creationId="{7169E35E-0D10-4E49-858B-6166F61136CF}"/>
          </ac:picMkLst>
        </pc:picChg>
      </pc:sldChg>
      <pc:sldChg chg="addSp delSp modSp add mod setBg delDesignElem">
        <pc:chgData name="Sarah Gothard" userId="0e53f415fda5f162" providerId="LiveId" clId="{F29A6DF2-532B-4EFC-9EFE-840A561D463D}" dt="2019-10-27T23:57:57.939" v="50" actId="26606"/>
        <pc:sldMkLst>
          <pc:docMk/>
          <pc:sldMk cId="2091448411" sldId="275"/>
        </pc:sldMkLst>
        <pc:spChg chg="ord">
          <ac:chgData name="Sarah Gothard" userId="0e53f415fda5f162" providerId="LiveId" clId="{F29A6DF2-532B-4EFC-9EFE-840A561D463D}" dt="2019-10-27T23:57:57.939" v="50" actId="26606"/>
          <ac:spMkLst>
            <pc:docMk/>
            <pc:sldMk cId="2091448411" sldId="275"/>
            <ac:spMk id="4" creationId="{AE6B3266-8AB4-4925-B1FD-533471C782AA}"/>
          </ac:spMkLst>
        </pc:spChg>
        <pc:spChg chg="add">
          <ac:chgData name="Sarah Gothard" userId="0e53f415fda5f162" providerId="LiveId" clId="{F29A6DF2-532B-4EFC-9EFE-840A561D463D}" dt="2019-10-27T23:57:57.939" v="50" actId="26606"/>
          <ac:spMkLst>
            <pc:docMk/>
            <pc:sldMk cId="2091448411" sldId="275"/>
            <ac:spMk id="9" creationId="{32BC26D8-82FB-445E-AA49-62A77D7C1EE0}"/>
          </ac:spMkLst>
        </pc:spChg>
        <pc:spChg chg="del">
          <ac:chgData name="Sarah Gothard" userId="0e53f415fda5f162" providerId="LiveId" clId="{F29A6DF2-532B-4EFC-9EFE-840A561D463D}" dt="2019-10-27T23:55:44.386" v="39"/>
          <ac:spMkLst>
            <pc:docMk/>
            <pc:sldMk cId="2091448411" sldId="275"/>
            <ac:spMk id="10" creationId="{32BC26D8-82FB-445E-AA49-62A77D7C1EE0}"/>
          </ac:spMkLst>
        </pc:spChg>
        <pc:spChg chg="add">
          <ac:chgData name="Sarah Gothard" userId="0e53f415fda5f162" providerId="LiveId" clId="{F29A6DF2-532B-4EFC-9EFE-840A561D463D}" dt="2019-10-27T23:57:57.939" v="50" actId="26606"/>
          <ac:spMkLst>
            <pc:docMk/>
            <pc:sldMk cId="2091448411" sldId="275"/>
            <ac:spMk id="11" creationId="{CB44330D-EA18-4254-AA95-EB49948539B8}"/>
          </ac:spMkLst>
        </pc:spChg>
        <pc:spChg chg="del">
          <ac:chgData name="Sarah Gothard" userId="0e53f415fda5f162" providerId="LiveId" clId="{F29A6DF2-532B-4EFC-9EFE-840A561D463D}" dt="2019-10-27T23:55:44.386" v="39"/>
          <ac:spMkLst>
            <pc:docMk/>
            <pc:sldMk cId="2091448411" sldId="275"/>
            <ac:spMk id="12" creationId="{CB44330D-EA18-4254-AA95-EB49948539B8}"/>
          </ac:spMkLst>
        </pc:spChg>
        <pc:picChg chg="add mod">
          <ac:chgData name="Sarah Gothard" userId="0e53f415fda5f162" providerId="LiveId" clId="{F29A6DF2-532B-4EFC-9EFE-840A561D463D}" dt="2019-10-27T23:57:57.939" v="50" actId="26606"/>
          <ac:picMkLst>
            <pc:docMk/>
            <pc:sldMk cId="2091448411" sldId="275"/>
            <ac:picMk id="2" creationId="{9B39B99A-3264-435B-AB47-4B900617D616}"/>
          </ac:picMkLst>
        </pc:picChg>
      </pc:sldChg>
      <pc:sldChg chg="del">
        <pc:chgData name="Sarah Gothard" userId="0e53f415fda5f162" providerId="LiveId" clId="{F29A6DF2-532B-4EFC-9EFE-840A561D463D}" dt="2019-10-27T23:55:42.258" v="14" actId="2696"/>
        <pc:sldMkLst>
          <pc:docMk/>
          <pc:sldMk cId="3557786587" sldId="275"/>
        </pc:sldMkLst>
      </pc:sldChg>
      <pc:sldChg chg="addSp delSp modSp add mod setBg delDesignElem">
        <pc:chgData name="Sarah Gothard" userId="0e53f415fda5f162" providerId="LiveId" clId="{F29A6DF2-532B-4EFC-9EFE-840A561D463D}" dt="2019-10-27T23:56:35.731" v="43" actId="26606"/>
        <pc:sldMkLst>
          <pc:docMk/>
          <pc:sldMk cId="388774337" sldId="276"/>
        </pc:sldMkLst>
        <pc:spChg chg="ord">
          <ac:chgData name="Sarah Gothard" userId="0e53f415fda5f162" providerId="LiveId" clId="{F29A6DF2-532B-4EFC-9EFE-840A561D463D}" dt="2019-10-27T23:56:35.731" v="43" actId="26606"/>
          <ac:spMkLst>
            <pc:docMk/>
            <pc:sldMk cId="388774337" sldId="276"/>
            <ac:spMk id="4" creationId="{AE6B3266-8AB4-4925-B1FD-533471C782AA}"/>
          </ac:spMkLst>
        </pc:spChg>
        <pc:spChg chg="add">
          <ac:chgData name="Sarah Gothard" userId="0e53f415fda5f162" providerId="LiveId" clId="{F29A6DF2-532B-4EFC-9EFE-840A561D463D}" dt="2019-10-27T23:56:35.731" v="43" actId="26606"/>
          <ac:spMkLst>
            <pc:docMk/>
            <pc:sldMk cId="388774337" sldId="276"/>
            <ac:spMk id="9" creationId="{32BC26D8-82FB-445E-AA49-62A77D7C1EE0}"/>
          </ac:spMkLst>
        </pc:spChg>
        <pc:spChg chg="del">
          <ac:chgData name="Sarah Gothard" userId="0e53f415fda5f162" providerId="LiveId" clId="{F29A6DF2-532B-4EFC-9EFE-840A561D463D}" dt="2019-10-27T23:56:10.708" v="41"/>
          <ac:spMkLst>
            <pc:docMk/>
            <pc:sldMk cId="388774337" sldId="276"/>
            <ac:spMk id="10" creationId="{32BC26D8-82FB-445E-AA49-62A77D7C1EE0}"/>
          </ac:spMkLst>
        </pc:spChg>
        <pc:spChg chg="add">
          <ac:chgData name="Sarah Gothard" userId="0e53f415fda5f162" providerId="LiveId" clId="{F29A6DF2-532B-4EFC-9EFE-840A561D463D}" dt="2019-10-27T23:56:35.731" v="43" actId="26606"/>
          <ac:spMkLst>
            <pc:docMk/>
            <pc:sldMk cId="388774337" sldId="276"/>
            <ac:spMk id="11" creationId="{CB44330D-EA18-4254-AA95-EB49948539B8}"/>
          </ac:spMkLst>
        </pc:spChg>
        <pc:spChg chg="del">
          <ac:chgData name="Sarah Gothard" userId="0e53f415fda5f162" providerId="LiveId" clId="{F29A6DF2-532B-4EFC-9EFE-840A561D463D}" dt="2019-10-27T23:56:10.708" v="41"/>
          <ac:spMkLst>
            <pc:docMk/>
            <pc:sldMk cId="388774337" sldId="276"/>
            <ac:spMk id="12" creationId="{CB44330D-EA18-4254-AA95-EB49948539B8}"/>
          </ac:spMkLst>
        </pc:spChg>
        <pc:picChg chg="add mod">
          <ac:chgData name="Sarah Gothard" userId="0e53f415fda5f162" providerId="LiveId" clId="{F29A6DF2-532B-4EFC-9EFE-840A561D463D}" dt="2019-10-27T23:56:35.731" v="43" actId="26606"/>
          <ac:picMkLst>
            <pc:docMk/>
            <pc:sldMk cId="388774337" sldId="276"/>
            <ac:picMk id="2" creationId="{4CC5B586-942C-48CB-9BCF-6697AA98C6A3}"/>
          </ac:picMkLst>
        </pc:picChg>
      </pc:sldChg>
      <pc:sldChg chg="add del">
        <pc:chgData name="Sarah Gothard" userId="0e53f415fda5f162" providerId="LiveId" clId="{F29A6DF2-532B-4EFC-9EFE-840A561D463D}" dt="2019-10-28T00:00:52.029" v="67" actId="2696"/>
        <pc:sldMkLst>
          <pc:docMk/>
          <pc:sldMk cId="1128531185" sldId="277"/>
        </pc:sldMkLst>
      </pc:sldChg>
      <pc:sldChg chg="add del">
        <pc:chgData name="Sarah Gothard" userId="0e53f415fda5f162" providerId="LiveId" clId="{F29A6DF2-532B-4EFC-9EFE-840A561D463D}" dt="2019-10-28T00:00:56.187" v="71" actId="2696"/>
        <pc:sldMkLst>
          <pc:docMk/>
          <pc:sldMk cId="595126803" sldId="278"/>
        </pc:sldMkLst>
      </pc:sldChg>
      <pc:sldChg chg="del">
        <pc:chgData name="Sarah Gothard" userId="0e53f415fda5f162" providerId="LiveId" clId="{F29A6DF2-532B-4EFC-9EFE-840A561D463D}" dt="2019-10-27T23:55:42.311" v="21" actId="2696"/>
        <pc:sldMkLst>
          <pc:docMk/>
          <pc:sldMk cId="1072384353" sldId="279"/>
        </pc:sldMkLst>
      </pc:sldChg>
      <pc:sldChg chg="addSp modSp add mod setBg">
        <pc:chgData name="Sarah Gothard" userId="0e53f415fda5f162" providerId="LiveId" clId="{F29A6DF2-532B-4EFC-9EFE-840A561D463D}" dt="2019-10-27T23:58:28.076" v="55" actId="26606"/>
        <pc:sldMkLst>
          <pc:docMk/>
          <pc:sldMk cId="4267620235" sldId="279"/>
        </pc:sldMkLst>
        <pc:spChg chg="ord">
          <ac:chgData name="Sarah Gothard" userId="0e53f415fda5f162" providerId="LiveId" clId="{F29A6DF2-532B-4EFC-9EFE-840A561D463D}" dt="2019-10-27T23:58:28.076" v="55" actId="26606"/>
          <ac:spMkLst>
            <pc:docMk/>
            <pc:sldMk cId="4267620235" sldId="279"/>
            <ac:spMk id="4" creationId="{AE6B3266-8AB4-4925-B1FD-533471C782AA}"/>
          </ac:spMkLst>
        </pc:spChg>
        <pc:spChg chg="add">
          <ac:chgData name="Sarah Gothard" userId="0e53f415fda5f162" providerId="LiveId" clId="{F29A6DF2-532B-4EFC-9EFE-840A561D463D}" dt="2019-10-27T23:58:28.076" v="55" actId="26606"/>
          <ac:spMkLst>
            <pc:docMk/>
            <pc:sldMk cId="4267620235" sldId="279"/>
            <ac:spMk id="9" creationId="{32BC26D8-82FB-445E-AA49-62A77D7C1EE0}"/>
          </ac:spMkLst>
        </pc:spChg>
        <pc:spChg chg="add">
          <ac:chgData name="Sarah Gothard" userId="0e53f415fda5f162" providerId="LiveId" clId="{F29A6DF2-532B-4EFC-9EFE-840A561D463D}" dt="2019-10-27T23:58:28.076" v="55" actId="26606"/>
          <ac:spMkLst>
            <pc:docMk/>
            <pc:sldMk cId="4267620235" sldId="279"/>
            <ac:spMk id="11" creationId="{CB44330D-EA18-4254-AA95-EB49948539B8}"/>
          </ac:spMkLst>
        </pc:spChg>
        <pc:picChg chg="add mod">
          <ac:chgData name="Sarah Gothard" userId="0e53f415fda5f162" providerId="LiveId" clId="{F29A6DF2-532B-4EFC-9EFE-840A561D463D}" dt="2019-10-27T23:58:28.076" v="55" actId="26606"/>
          <ac:picMkLst>
            <pc:docMk/>
            <pc:sldMk cId="4267620235" sldId="279"/>
            <ac:picMk id="2" creationId="{760DD973-C8D2-47EA-86A5-CA396073521B}"/>
          </ac:picMkLst>
        </pc:picChg>
      </pc:sldChg>
      <pc:sldChg chg="addSp modSp add mod setBg">
        <pc:chgData name="Sarah Gothard" userId="0e53f415fda5f162" providerId="LiveId" clId="{F29A6DF2-532B-4EFC-9EFE-840A561D463D}" dt="2019-10-27T23:58:59.516" v="57" actId="26606"/>
        <pc:sldMkLst>
          <pc:docMk/>
          <pc:sldMk cId="814777894" sldId="280"/>
        </pc:sldMkLst>
        <pc:spChg chg="ord">
          <ac:chgData name="Sarah Gothard" userId="0e53f415fda5f162" providerId="LiveId" clId="{F29A6DF2-532B-4EFC-9EFE-840A561D463D}" dt="2019-10-27T23:58:59.516" v="57" actId="26606"/>
          <ac:spMkLst>
            <pc:docMk/>
            <pc:sldMk cId="814777894" sldId="280"/>
            <ac:spMk id="4" creationId="{AE6B3266-8AB4-4925-B1FD-533471C782AA}"/>
          </ac:spMkLst>
        </pc:spChg>
        <pc:spChg chg="add">
          <ac:chgData name="Sarah Gothard" userId="0e53f415fda5f162" providerId="LiveId" clId="{F29A6DF2-532B-4EFC-9EFE-840A561D463D}" dt="2019-10-27T23:58:59.516" v="57" actId="26606"/>
          <ac:spMkLst>
            <pc:docMk/>
            <pc:sldMk cId="814777894" sldId="280"/>
            <ac:spMk id="9" creationId="{32BC26D8-82FB-445E-AA49-62A77D7C1EE0}"/>
          </ac:spMkLst>
        </pc:spChg>
        <pc:spChg chg="add">
          <ac:chgData name="Sarah Gothard" userId="0e53f415fda5f162" providerId="LiveId" clId="{F29A6DF2-532B-4EFC-9EFE-840A561D463D}" dt="2019-10-27T23:58:59.516" v="57" actId="26606"/>
          <ac:spMkLst>
            <pc:docMk/>
            <pc:sldMk cId="814777894" sldId="280"/>
            <ac:spMk id="11" creationId="{CB44330D-EA18-4254-AA95-EB49948539B8}"/>
          </ac:spMkLst>
        </pc:spChg>
        <pc:picChg chg="add mod">
          <ac:chgData name="Sarah Gothard" userId="0e53f415fda5f162" providerId="LiveId" clId="{F29A6DF2-532B-4EFC-9EFE-840A561D463D}" dt="2019-10-27T23:58:59.516" v="57" actId="26606"/>
          <ac:picMkLst>
            <pc:docMk/>
            <pc:sldMk cId="814777894" sldId="280"/>
            <ac:picMk id="2" creationId="{72545F7C-B3AC-4A66-8D5F-9975C061C2F2}"/>
          </ac:picMkLst>
        </pc:picChg>
      </pc:sldChg>
      <pc:sldChg chg="del">
        <pc:chgData name="Sarah Gothard" userId="0e53f415fda5f162" providerId="LiveId" clId="{F29A6DF2-532B-4EFC-9EFE-840A561D463D}" dt="2019-10-27T23:55:42.318" v="22" actId="2696"/>
        <pc:sldMkLst>
          <pc:docMk/>
          <pc:sldMk cId="3406329878" sldId="280"/>
        </pc:sldMkLst>
      </pc:sldChg>
      <pc:sldChg chg="addSp modSp add mod setBg">
        <pc:chgData name="Sarah Gothard" userId="0e53f415fda5f162" providerId="LiveId" clId="{F29A6DF2-532B-4EFC-9EFE-840A561D463D}" dt="2019-10-27T23:59:41.118" v="62" actId="26606"/>
        <pc:sldMkLst>
          <pc:docMk/>
          <pc:sldMk cId="997255013" sldId="281"/>
        </pc:sldMkLst>
        <pc:spChg chg="ord">
          <ac:chgData name="Sarah Gothard" userId="0e53f415fda5f162" providerId="LiveId" clId="{F29A6DF2-532B-4EFC-9EFE-840A561D463D}" dt="2019-10-27T23:59:41.118" v="62" actId="26606"/>
          <ac:spMkLst>
            <pc:docMk/>
            <pc:sldMk cId="997255013" sldId="281"/>
            <ac:spMk id="4" creationId="{AE6B3266-8AB4-4925-B1FD-533471C782AA}"/>
          </ac:spMkLst>
        </pc:spChg>
        <pc:spChg chg="add">
          <ac:chgData name="Sarah Gothard" userId="0e53f415fda5f162" providerId="LiveId" clId="{F29A6DF2-532B-4EFC-9EFE-840A561D463D}" dt="2019-10-27T23:59:41.118" v="62" actId="26606"/>
          <ac:spMkLst>
            <pc:docMk/>
            <pc:sldMk cId="997255013" sldId="281"/>
            <ac:spMk id="9" creationId="{32BC26D8-82FB-445E-AA49-62A77D7C1EE0}"/>
          </ac:spMkLst>
        </pc:spChg>
        <pc:spChg chg="add">
          <ac:chgData name="Sarah Gothard" userId="0e53f415fda5f162" providerId="LiveId" clId="{F29A6DF2-532B-4EFC-9EFE-840A561D463D}" dt="2019-10-27T23:59:41.118" v="62" actId="26606"/>
          <ac:spMkLst>
            <pc:docMk/>
            <pc:sldMk cId="997255013" sldId="281"/>
            <ac:spMk id="11" creationId="{CB44330D-EA18-4254-AA95-EB49948539B8}"/>
          </ac:spMkLst>
        </pc:spChg>
        <pc:picChg chg="add mod">
          <ac:chgData name="Sarah Gothard" userId="0e53f415fda5f162" providerId="LiveId" clId="{F29A6DF2-532B-4EFC-9EFE-840A561D463D}" dt="2019-10-27T23:59:41.118" v="62" actId="26606"/>
          <ac:picMkLst>
            <pc:docMk/>
            <pc:sldMk cId="997255013" sldId="281"/>
            <ac:picMk id="2" creationId="{61B54079-F41B-445E-9989-5AFE037C4E3D}"/>
          </ac:picMkLst>
        </pc:picChg>
      </pc:sldChg>
      <pc:sldChg chg="del">
        <pc:chgData name="Sarah Gothard" userId="0e53f415fda5f162" providerId="LiveId" clId="{F29A6DF2-532B-4EFC-9EFE-840A561D463D}" dt="2019-10-27T23:55:42.323" v="23" actId="2696"/>
        <pc:sldMkLst>
          <pc:docMk/>
          <pc:sldMk cId="1044673582" sldId="281"/>
        </pc:sldMkLst>
      </pc:sldChg>
      <pc:sldChg chg="addSp modSp add mod ord setBg">
        <pc:chgData name="Sarah Gothard" userId="0e53f415fda5f162" providerId="LiveId" clId="{F29A6DF2-532B-4EFC-9EFE-840A561D463D}" dt="2019-10-27T23:59:19.086" v="60"/>
        <pc:sldMkLst>
          <pc:docMk/>
          <pc:sldMk cId="279316305" sldId="282"/>
        </pc:sldMkLst>
        <pc:spChg chg="ord">
          <ac:chgData name="Sarah Gothard" userId="0e53f415fda5f162" providerId="LiveId" clId="{F29A6DF2-532B-4EFC-9EFE-840A561D463D}" dt="2019-10-27T23:59:16.304" v="59" actId="26606"/>
          <ac:spMkLst>
            <pc:docMk/>
            <pc:sldMk cId="279316305" sldId="282"/>
            <ac:spMk id="4" creationId="{AE6B3266-8AB4-4925-B1FD-533471C782AA}"/>
          </ac:spMkLst>
        </pc:spChg>
        <pc:spChg chg="add">
          <ac:chgData name="Sarah Gothard" userId="0e53f415fda5f162" providerId="LiveId" clId="{F29A6DF2-532B-4EFC-9EFE-840A561D463D}" dt="2019-10-27T23:59:16.304" v="59" actId="26606"/>
          <ac:spMkLst>
            <pc:docMk/>
            <pc:sldMk cId="279316305" sldId="282"/>
            <ac:spMk id="9" creationId="{32BC26D8-82FB-445E-AA49-62A77D7C1EE0}"/>
          </ac:spMkLst>
        </pc:spChg>
        <pc:spChg chg="add">
          <ac:chgData name="Sarah Gothard" userId="0e53f415fda5f162" providerId="LiveId" clId="{F29A6DF2-532B-4EFC-9EFE-840A561D463D}" dt="2019-10-27T23:59:16.304" v="59" actId="26606"/>
          <ac:spMkLst>
            <pc:docMk/>
            <pc:sldMk cId="279316305" sldId="282"/>
            <ac:spMk id="11" creationId="{CB44330D-EA18-4254-AA95-EB49948539B8}"/>
          </ac:spMkLst>
        </pc:spChg>
        <pc:picChg chg="add mod">
          <ac:chgData name="Sarah Gothard" userId="0e53f415fda5f162" providerId="LiveId" clId="{F29A6DF2-532B-4EFC-9EFE-840A561D463D}" dt="2019-10-27T23:59:16.304" v="59" actId="26606"/>
          <ac:picMkLst>
            <pc:docMk/>
            <pc:sldMk cId="279316305" sldId="282"/>
            <ac:picMk id="2" creationId="{AB2059B5-34B1-4445-8108-4AA69B900898}"/>
          </ac:picMkLst>
        </pc:picChg>
      </pc:sldChg>
      <pc:sldChg chg="addSp delSp add mod setBg delDesignElem">
        <pc:chgData name="Sarah Gothard" userId="0e53f415fda5f162" providerId="LiveId" clId="{F29A6DF2-532B-4EFC-9EFE-840A561D463D}" dt="2019-10-28T00:01:06.573" v="72" actId="26606"/>
        <pc:sldMkLst>
          <pc:docMk/>
          <pc:sldMk cId="3077984296" sldId="283"/>
        </pc:sldMkLst>
        <pc:spChg chg="add">
          <ac:chgData name="Sarah Gothard" userId="0e53f415fda5f162" providerId="LiveId" clId="{F29A6DF2-532B-4EFC-9EFE-840A561D463D}" dt="2019-10-28T00:01:06.573" v="72" actId="26606"/>
          <ac:spMkLst>
            <pc:docMk/>
            <pc:sldMk cId="3077984296" sldId="283"/>
            <ac:spMk id="6" creationId="{32BC26D8-82FB-445E-AA49-62A77D7C1EE0}"/>
          </ac:spMkLst>
        </pc:spChg>
        <pc:spChg chg="add">
          <ac:chgData name="Sarah Gothard" userId="0e53f415fda5f162" providerId="LiveId" clId="{F29A6DF2-532B-4EFC-9EFE-840A561D463D}" dt="2019-10-28T00:01:06.573" v="72" actId="26606"/>
          <ac:spMkLst>
            <pc:docMk/>
            <pc:sldMk cId="3077984296" sldId="283"/>
            <ac:spMk id="7" creationId="{CB44330D-EA18-4254-AA95-EB49948539B8}"/>
          </ac:spMkLst>
        </pc:spChg>
        <pc:spChg chg="del">
          <ac:chgData name="Sarah Gothard" userId="0e53f415fda5f162" providerId="LiveId" clId="{F29A6DF2-532B-4EFC-9EFE-840A561D463D}" dt="2019-10-28T00:00:53.590" v="70"/>
          <ac:spMkLst>
            <pc:docMk/>
            <pc:sldMk cId="3077984296" sldId="283"/>
            <ac:spMk id="9" creationId="{32BC26D8-82FB-445E-AA49-62A77D7C1EE0}"/>
          </ac:spMkLst>
        </pc:spChg>
        <pc:spChg chg="del">
          <ac:chgData name="Sarah Gothard" userId="0e53f415fda5f162" providerId="LiveId" clId="{F29A6DF2-532B-4EFC-9EFE-840A561D463D}" dt="2019-10-28T00:00:53.590" v="70"/>
          <ac:spMkLst>
            <pc:docMk/>
            <pc:sldMk cId="3077984296" sldId="283"/>
            <ac:spMk id="11" creationId="{CB44330D-EA18-4254-AA95-EB49948539B8}"/>
          </ac:spMkLst>
        </pc:spChg>
      </pc:sldChg>
      <pc:sldChg chg="addSp delSp add mod setBg delDesignElem">
        <pc:chgData name="Sarah Gothard" userId="0e53f415fda5f162" providerId="LiveId" clId="{F29A6DF2-532B-4EFC-9EFE-840A561D463D}" dt="2019-10-28T00:01:09.034" v="73" actId="26606"/>
        <pc:sldMkLst>
          <pc:docMk/>
          <pc:sldMk cId="1831919550" sldId="284"/>
        </pc:sldMkLst>
        <pc:spChg chg="add">
          <ac:chgData name="Sarah Gothard" userId="0e53f415fda5f162" providerId="LiveId" clId="{F29A6DF2-532B-4EFC-9EFE-840A561D463D}" dt="2019-10-28T00:01:09.034" v="73" actId="26606"/>
          <ac:spMkLst>
            <pc:docMk/>
            <pc:sldMk cId="1831919550" sldId="284"/>
            <ac:spMk id="6" creationId="{32BC26D8-82FB-445E-AA49-62A77D7C1EE0}"/>
          </ac:spMkLst>
        </pc:spChg>
        <pc:spChg chg="add">
          <ac:chgData name="Sarah Gothard" userId="0e53f415fda5f162" providerId="LiveId" clId="{F29A6DF2-532B-4EFC-9EFE-840A561D463D}" dt="2019-10-28T00:01:09.034" v="73" actId="26606"/>
          <ac:spMkLst>
            <pc:docMk/>
            <pc:sldMk cId="1831919550" sldId="284"/>
            <ac:spMk id="7" creationId="{CB44330D-EA18-4254-AA95-EB49948539B8}"/>
          </ac:spMkLst>
        </pc:spChg>
        <pc:spChg chg="del">
          <ac:chgData name="Sarah Gothard" userId="0e53f415fda5f162" providerId="LiveId" clId="{F29A6DF2-532B-4EFC-9EFE-840A561D463D}" dt="2019-10-28T00:00:53.590" v="70"/>
          <ac:spMkLst>
            <pc:docMk/>
            <pc:sldMk cId="1831919550" sldId="284"/>
            <ac:spMk id="9" creationId="{32BC26D8-82FB-445E-AA49-62A77D7C1EE0}"/>
          </ac:spMkLst>
        </pc:spChg>
        <pc:spChg chg="del">
          <ac:chgData name="Sarah Gothard" userId="0e53f415fda5f162" providerId="LiveId" clId="{F29A6DF2-532B-4EFC-9EFE-840A561D463D}" dt="2019-10-28T00:00:53.590" v="70"/>
          <ac:spMkLst>
            <pc:docMk/>
            <pc:sldMk cId="1831919550" sldId="284"/>
            <ac:spMk id="11" creationId="{CB44330D-EA18-4254-AA95-EB49948539B8}"/>
          </ac:spMkLst>
        </pc:spChg>
      </pc:sldChg>
      <pc:sldChg chg="add del">
        <pc:chgData name="Sarah Gothard" userId="0e53f415fda5f162" providerId="LiveId" clId="{F29A6DF2-532B-4EFC-9EFE-840A561D463D}" dt="2019-10-28T00:01:21.843" v="82" actId="2696"/>
        <pc:sldMkLst>
          <pc:docMk/>
          <pc:sldMk cId="2292428930" sldId="285"/>
        </pc:sldMkLst>
      </pc:sldChg>
      <pc:sldChg chg="delSp add del">
        <pc:chgData name="Sarah Gothard" userId="0e53f415fda5f162" providerId="LiveId" clId="{F29A6DF2-532B-4EFC-9EFE-840A561D463D}" dt="2019-10-28T00:01:21.838" v="81" actId="2696"/>
        <pc:sldMkLst>
          <pc:docMk/>
          <pc:sldMk cId="2671337722" sldId="286"/>
        </pc:sldMkLst>
        <pc:spChg chg="del">
          <ac:chgData name="Sarah Gothard" userId="0e53f415fda5f162" providerId="LiveId" clId="{F29A6DF2-532B-4EFC-9EFE-840A561D463D}" dt="2019-10-28T00:01:15.488" v="76" actId="478"/>
          <ac:spMkLst>
            <pc:docMk/>
            <pc:sldMk cId="2671337722" sldId="286"/>
            <ac:spMk id="2" creationId="{530422D9-6FF3-40AE-9CD0-548BE785D3B7}"/>
          </ac:spMkLst>
        </pc:spChg>
        <pc:spChg chg="del">
          <ac:chgData name="Sarah Gothard" userId="0e53f415fda5f162" providerId="LiveId" clId="{F29A6DF2-532B-4EFC-9EFE-840A561D463D}" dt="2019-10-28T00:01:16.354" v="77" actId="478"/>
          <ac:spMkLst>
            <pc:docMk/>
            <pc:sldMk cId="2671337722" sldId="286"/>
            <ac:spMk id="3" creationId="{00141BB2-BF72-4612-9EEC-A64EF1317DB0}"/>
          </ac:spMkLst>
        </pc:spChg>
      </pc:sldChg>
      <pc:sldChg chg="del">
        <pc:chgData name="Sarah Gothard" userId="0e53f415fda5f162" providerId="LiveId" clId="{F29A6DF2-532B-4EFC-9EFE-840A561D463D}" dt="2019-10-27T23:55:42.193" v="7" actId="2696"/>
        <pc:sldMkLst>
          <pc:docMk/>
          <pc:sldMk cId="3545609051" sldId="286"/>
        </pc:sldMkLst>
      </pc:sldChg>
      <pc:sldChg chg="del">
        <pc:chgData name="Sarah Gothard" userId="0e53f415fda5f162" providerId="LiveId" clId="{F29A6DF2-532B-4EFC-9EFE-840A561D463D}" dt="2019-10-27T23:55:42.213" v="9" actId="2696"/>
        <pc:sldMkLst>
          <pc:docMk/>
          <pc:sldMk cId="21201308" sldId="287"/>
        </pc:sldMkLst>
      </pc:sldChg>
      <pc:sldChg chg="addSp delSp add mod setBg delDesignElem">
        <pc:chgData name="Sarah Gothard" userId="0e53f415fda5f162" providerId="LiveId" clId="{F29A6DF2-532B-4EFC-9EFE-840A561D463D}" dt="2019-10-28T00:01:28.145" v="83" actId="26606"/>
        <pc:sldMkLst>
          <pc:docMk/>
          <pc:sldMk cId="3117392793" sldId="287"/>
        </pc:sldMkLst>
        <pc:spChg chg="add">
          <ac:chgData name="Sarah Gothard" userId="0e53f415fda5f162" providerId="LiveId" clId="{F29A6DF2-532B-4EFC-9EFE-840A561D463D}" dt="2019-10-28T00:01:28.145" v="83" actId="26606"/>
          <ac:spMkLst>
            <pc:docMk/>
            <pc:sldMk cId="3117392793" sldId="287"/>
            <ac:spMk id="6" creationId="{32BC26D8-82FB-445E-AA49-62A77D7C1EE0}"/>
          </ac:spMkLst>
        </pc:spChg>
        <pc:spChg chg="add">
          <ac:chgData name="Sarah Gothard" userId="0e53f415fda5f162" providerId="LiveId" clId="{F29A6DF2-532B-4EFC-9EFE-840A561D463D}" dt="2019-10-28T00:01:28.145" v="83" actId="26606"/>
          <ac:spMkLst>
            <pc:docMk/>
            <pc:sldMk cId="3117392793" sldId="287"/>
            <ac:spMk id="7" creationId="{CB44330D-EA18-4254-AA95-EB49948539B8}"/>
          </ac:spMkLst>
        </pc:spChg>
        <pc:spChg chg="del">
          <ac:chgData name="Sarah Gothard" userId="0e53f415fda5f162" providerId="LiveId" clId="{F29A6DF2-532B-4EFC-9EFE-840A561D463D}" dt="2019-10-28T00:01:18.631" v="80"/>
          <ac:spMkLst>
            <pc:docMk/>
            <pc:sldMk cId="3117392793" sldId="287"/>
            <ac:spMk id="9" creationId="{32BC26D8-82FB-445E-AA49-62A77D7C1EE0}"/>
          </ac:spMkLst>
        </pc:spChg>
        <pc:spChg chg="del">
          <ac:chgData name="Sarah Gothard" userId="0e53f415fda5f162" providerId="LiveId" clId="{F29A6DF2-532B-4EFC-9EFE-840A561D463D}" dt="2019-10-28T00:01:18.631" v="80"/>
          <ac:spMkLst>
            <pc:docMk/>
            <pc:sldMk cId="3117392793" sldId="287"/>
            <ac:spMk id="11" creationId="{CB44330D-EA18-4254-AA95-EB49948539B8}"/>
          </ac:spMkLst>
        </pc:spChg>
      </pc:sldChg>
      <pc:sldChg chg="addSp delSp add mod setBg delDesignElem">
        <pc:chgData name="Sarah Gothard" userId="0e53f415fda5f162" providerId="LiveId" clId="{F29A6DF2-532B-4EFC-9EFE-840A561D463D}" dt="2019-10-28T00:01:30.549" v="84" actId="26606"/>
        <pc:sldMkLst>
          <pc:docMk/>
          <pc:sldMk cId="977284162" sldId="288"/>
        </pc:sldMkLst>
        <pc:spChg chg="add">
          <ac:chgData name="Sarah Gothard" userId="0e53f415fda5f162" providerId="LiveId" clId="{F29A6DF2-532B-4EFC-9EFE-840A561D463D}" dt="2019-10-28T00:01:30.549" v="84" actId="26606"/>
          <ac:spMkLst>
            <pc:docMk/>
            <pc:sldMk cId="977284162" sldId="288"/>
            <ac:spMk id="6" creationId="{32BC26D8-82FB-445E-AA49-62A77D7C1EE0}"/>
          </ac:spMkLst>
        </pc:spChg>
        <pc:spChg chg="add">
          <ac:chgData name="Sarah Gothard" userId="0e53f415fda5f162" providerId="LiveId" clId="{F29A6DF2-532B-4EFC-9EFE-840A561D463D}" dt="2019-10-28T00:01:30.549" v="84" actId="26606"/>
          <ac:spMkLst>
            <pc:docMk/>
            <pc:sldMk cId="977284162" sldId="288"/>
            <ac:spMk id="7" creationId="{CB44330D-EA18-4254-AA95-EB49948539B8}"/>
          </ac:spMkLst>
        </pc:spChg>
        <pc:spChg chg="del">
          <ac:chgData name="Sarah Gothard" userId="0e53f415fda5f162" providerId="LiveId" clId="{F29A6DF2-532B-4EFC-9EFE-840A561D463D}" dt="2019-10-28T00:01:18.631" v="80"/>
          <ac:spMkLst>
            <pc:docMk/>
            <pc:sldMk cId="977284162" sldId="288"/>
            <ac:spMk id="9" creationId="{32BC26D8-82FB-445E-AA49-62A77D7C1EE0}"/>
          </ac:spMkLst>
        </pc:spChg>
        <pc:spChg chg="del">
          <ac:chgData name="Sarah Gothard" userId="0e53f415fda5f162" providerId="LiveId" clId="{F29A6DF2-532B-4EFC-9EFE-840A561D463D}" dt="2019-10-28T00:01:18.631" v="80"/>
          <ac:spMkLst>
            <pc:docMk/>
            <pc:sldMk cId="977284162" sldId="288"/>
            <ac:spMk id="11" creationId="{CB44330D-EA18-4254-AA95-EB49948539B8}"/>
          </ac:spMkLst>
        </pc:spChg>
      </pc:sldChg>
      <pc:sldChg chg="del">
        <pc:chgData name="Sarah Gothard" userId="0e53f415fda5f162" providerId="LiveId" clId="{F29A6DF2-532B-4EFC-9EFE-840A561D463D}" dt="2019-10-27T23:55:42.221" v="10" actId="2696"/>
        <pc:sldMkLst>
          <pc:docMk/>
          <pc:sldMk cId="2225809795" sldId="288"/>
        </pc:sldMkLst>
      </pc:sldChg>
      <pc:sldChg chg="addSp delSp add mod setBg delDesignElem">
        <pc:chgData name="Sarah Gothard" userId="0e53f415fda5f162" providerId="LiveId" clId="{F29A6DF2-532B-4EFC-9EFE-840A561D463D}" dt="2019-10-28T00:01:45.411" v="88" actId="26606"/>
        <pc:sldMkLst>
          <pc:docMk/>
          <pc:sldMk cId="145132815" sldId="289"/>
        </pc:sldMkLst>
        <pc:spChg chg="del">
          <ac:chgData name="Sarah Gothard" userId="0e53f415fda5f162" providerId="LiveId" clId="{F29A6DF2-532B-4EFC-9EFE-840A561D463D}" dt="2019-10-28T00:01:39.340" v="87"/>
          <ac:spMkLst>
            <pc:docMk/>
            <pc:sldMk cId="145132815" sldId="289"/>
            <ac:spMk id="6" creationId="{32BC26D8-82FB-445E-AA49-62A77D7C1EE0}"/>
          </ac:spMkLst>
        </pc:spChg>
        <pc:spChg chg="del">
          <ac:chgData name="Sarah Gothard" userId="0e53f415fda5f162" providerId="LiveId" clId="{F29A6DF2-532B-4EFC-9EFE-840A561D463D}" dt="2019-10-28T00:01:39.340" v="87"/>
          <ac:spMkLst>
            <pc:docMk/>
            <pc:sldMk cId="145132815" sldId="289"/>
            <ac:spMk id="7" creationId="{CB44330D-EA18-4254-AA95-EB49948539B8}"/>
          </ac:spMkLst>
        </pc:spChg>
        <pc:spChg chg="add">
          <ac:chgData name="Sarah Gothard" userId="0e53f415fda5f162" providerId="LiveId" clId="{F29A6DF2-532B-4EFC-9EFE-840A561D463D}" dt="2019-10-28T00:01:45.411" v="88" actId="26606"/>
          <ac:spMkLst>
            <pc:docMk/>
            <pc:sldMk cId="145132815" sldId="289"/>
            <ac:spMk id="9" creationId="{32BC26D8-82FB-445E-AA49-62A77D7C1EE0}"/>
          </ac:spMkLst>
        </pc:spChg>
        <pc:spChg chg="add">
          <ac:chgData name="Sarah Gothard" userId="0e53f415fda5f162" providerId="LiveId" clId="{F29A6DF2-532B-4EFC-9EFE-840A561D463D}" dt="2019-10-28T00:01:45.411" v="88" actId="26606"/>
          <ac:spMkLst>
            <pc:docMk/>
            <pc:sldMk cId="145132815" sldId="289"/>
            <ac:spMk id="11" creationId="{CB44330D-EA18-4254-AA95-EB49948539B8}"/>
          </ac:spMkLst>
        </pc:spChg>
      </pc:sldChg>
      <pc:sldChg chg="del">
        <pc:chgData name="Sarah Gothard" userId="0e53f415fda5f162" providerId="LiveId" clId="{F29A6DF2-532B-4EFC-9EFE-840A561D463D}" dt="2019-10-27T23:55:42.268" v="15" actId="2696"/>
        <pc:sldMkLst>
          <pc:docMk/>
          <pc:sldMk cId="3818849067" sldId="289"/>
        </pc:sldMkLst>
      </pc:sldChg>
      <pc:sldChg chg="addSp delSp modSp add mod setBg delDesignElem">
        <pc:chgData name="Sarah Gothard" userId="0e53f415fda5f162" providerId="LiveId" clId="{F29A6DF2-532B-4EFC-9EFE-840A561D463D}" dt="2019-10-28T00:01:49.201" v="91" actId="26606"/>
        <pc:sldMkLst>
          <pc:docMk/>
          <pc:sldMk cId="1760482813" sldId="290"/>
        </pc:sldMkLst>
        <pc:spChg chg="del">
          <ac:chgData name="Sarah Gothard" userId="0e53f415fda5f162" providerId="LiveId" clId="{F29A6DF2-532B-4EFC-9EFE-840A561D463D}" dt="2019-10-28T00:01:39.340" v="87"/>
          <ac:spMkLst>
            <pc:docMk/>
            <pc:sldMk cId="1760482813" sldId="290"/>
            <ac:spMk id="6" creationId="{32BC26D8-82FB-445E-AA49-62A77D7C1EE0}"/>
          </ac:spMkLst>
        </pc:spChg>
        <pc:spChg chg="del">
          <ac:chgData name="Sarah Gothard" userId="0e53f415fda5f162" providerId="LiveId" clId="{F29A6DF2-532B-4EFC-9EFE-840A561D463D}" dt="2019-10-28T00:01:39.340" v="87"/>
          <ac:spMkLst>
            <pc:docMk/>
            <pc:sldMk cId="1760482813" sldId="290"/>
            <ac:spMk id="7" creationId="{CB44330D-EA18-4254-AA95-EB49948539B8}"/>
          </ac:spMkLst>
        </pc:spChg>
        <pc:spChg chg="add del">
          <ac:chgData name="Sarah Gothard" userId="0e53f415fda5f162" providerId="LiveId" clId="{F29A6DF2-532B-4EFC-9EFE-840A561D463D}" dt="2019-10-28T00:01:49.188" v="90" actId="26606"/>
          <ac:spMkLst>
            <pc:docMk/>
            <pc:sldMk cId="1760482813" sldId="290"/>
            <ac:spMk id="9" creationId="{B9FF99BD-075F-4761-A995-6FC574BD25EA}"/>
          </ac:spMkLst>
        </pc:spChg>
        <pc:spChg chg="add del">
          <ac:chgData name="Sarah Gothard" userId="0e53f415fda5f162" providerId="LiveId" clId="{F29A6DF2-532B-4EFC-9EFE-840A561D463D}" dt="2019-10-28T00:01:49.188" v="90" actId="26606"/>
          <ac:spMkLst>
            <pc:docMk/>
            <pc:sldMk cId="1760482813" sldId="290"/>
            <ac:spMk id="11" creationId="{A7B21A54-9BA3-4EA9-B460-5A829ADD9051}"/>
          </ac:spMkLst>
        </pc:spChg>
        <pc:spChg chg="add del">
          <ac:chgData name="Sarah Gothard" userId="0e53f415fda5f162" providerId="LiveId" clId="{F29A6DF2-532B-4EFC-9EFE-840A561D463D}" dt="2019-10-28T00:01:49.188" v="90" actId="26606"/>
          <ac:spMkLst>
            <pc:docMk/>
            <pc:sldMk cId="1760482813" sldId="290"/>
            <ac:spMk id="13" creationId="{6FA8F714-B9D8-488A-8CCA-E9948FF913A9}"/>
          </ac:spMkLst>
        </pc:spChg>
        <pc:spChg chg="add">
          <ac:chgData name="Sarah Gothard" userId="0e53f415fda5f162" providerId="LiveId" clId="{F29A6DF2-532B-4EFC-9EFE-840A561D463D}" dt="2019-10-28T00:01:49.201" v="91" actId="26606"/>
          <ac:spMkLst>
            <pc:docMk/>
            <pc:sldMk cId="1760482813" sldId="290"/>
            <ac:spMk id="15" creationId="{32BC26D8-82FB-445E-AA49-62A77D7C1EE0}"/>
          </ac:spMkLst>
        </pc:spChg>
        <pc:spChg chg="add">
          <ac:chgData name="Sarah Gothard" userId="0e53f415fda5f162" providerId="LiveId" clId="{F29A6DF2-532B-4EFC-9EFE-840A561D463D}" dt="2019-10-28T00:01:49.201" v="91" actId="26606"/>
          <ac:spMkLst>
            <pc:docMk/>
            <pc:sldMk cId="1760482813" sldId="290"/>
            <ac:spMk id="16" creationId="{CB44330D-EA18-4254-AA95-EB49948539B8}"/>
          </ac:spMkLst>
        </pc:spChg>
        <pc:picChg chg="mod">
          <ac:chgData name="Sarah Gothard" userId="0e53f415fda5f162" providerId="LiveId" clId="{F29A6DF2-532B-4EFC-9EFE-840A561D463D}" dt="2019-10-28T00:01:49.188" v="90" actId="26606"/>
          <ac:picMkLst>
            <pc:docMk/>
            <pc:sldMk cId="1760482813" sldId="290"/>
            <ac:picMk id="2" creationId="{B5C92D9D-830F-4646-9FF0-923B1E82ABE8}"/>
          </ac:picMkLst>
        </pc:picChg>
      </pc:sldChg>
      <pc:sldChg chg="del">
        <pc:chgData name="Sarah Gothard" userId="0e53f415fda5f162" providerId="LiveId" clId="{F29A6DF2-532B-4EFC-9EFE-840A561D463D}" dt="2019-10-27T23:55:42.275" v="16" actId="2696"/>
        <pc:sldMkLst>
          <pc:docMk/>
          <pc:sldMk cId="3670623707" sldId="290"/>
        </pc:sldMkLst>
      </pc:sldChg>
      <pc:sldChg chg="del">
        <pc:chgData name="Sarah Gothard" userId="0e53f415fda5f162" providerId="LiveId" clId="{F29A6DF2-532B-4EFC-9EFE-840A561D463D}" dt="2019-10-27T23:55:42.283" v="17" actId="2696"/>
        <pc:sldMkLst>
          <pc:docMk/>
          <pc:sldMk cId="4147671806" sldId="291"/>
        </pc:sldMkLst>
      </pc:sldChg>
      <pc:sldChg chg="del">
        <pc:chgData name="Sarah Gothard" userId="0e53f415fda5f162" providerId="LiveId" clId="{F29A6DF2-532B-4EFC-9EFE-840A561D463D}" dt="2019-10-27T23:55:42.291" v="18" actId="2696"/>
        <pc:sldMkLst>
          <pc:docMk/>
          <pc:sldMk cId="3566993291" sldId="292"/>
        </pc:sldMkLst>
      </pc:sldChg>
      <pc:sldChg chg="del">
        <pc:chgData name="Sarah Gothard" userId="0e53f415fda5f162" providerId="LiveId" clId="{F29A6DF2-532B-4EFC-9EFE-840A561D463D}" dt="2019-10-27T23:55:42.298" v="19" actId="2696"/>
        <pc:sldMkLst>
          <pc:docMk/>
          <pc:sldMk cId="4205351890" sldId="293"/>
        </pc:sldMkLst>
      </pc:sldChg>
      <pc:sldChg chg="del">
        <pc:chgData name="Sarah Gothard" userId="0e53f415fda5f162" providerId="LiveId" clId="{F29A6DF2-532B-4EFC-9EFE-840A561D463D}" dt="2019-10-27T23:55:42.303" v="20" actId="2696"/>
        <pc:sldMkLst>
          <pc:docMk/>
          <pc:sldMk cId="165375662" sldId="294"/>
        </pc:sldMkLst>
      </pc:sldChg>
      <pc:sldChg chg="del">
        <pc:chgData name="Sarah Gothard" userId="0e53f415fda5f162" providerId="LiveId" clId="{F29A6DF2-532B-4EFC-9EFE-840A561D463D}" dt="2019-10-27T23:55:42.329" v="24" actId="2696"/>
        <pc:sldMkLst>
          <pc:docMk/>
          <pc:sldMk cId="1967430465" sldId="295"/>
        </pc:sldMkLst>
      </pc:sldChg>
      <pc:sldChg chg="del">
        <pc:chgData name="Sarah Gothard" userId="0e53f415fda5f162" providerId="LiveId" clId="{F29A6DF2-532B-4EFC-9EFE-840A561D463D}" dt="2019-10-27T23:55:42.338" v="25" actId="2696"/>
        <pc:sldMkLst>
          <pc:docMk/>
          <pc:sldMk cId="3271551122" sldId="296"/>
        </pc:sldMkLst>
      </pc:sldChg>
      <pc:sldChg chg="del">
        <pc:chgData name="Sarah Gothard" userId="0e53f415fda5f162" providerId="LiveId" clId="{F29A6DF2-532B-4EFC-9EFE-840A561D463D}" dt="2019-10-27T23:55:42.344" v="26" actId="2696"/>
        <pc:sldMkLst>
          <pc:docMk/>
          <pc:sldMk cId="2092663897" sldId="297"/>
        </pc:sldMkLst>
      </pc:sldChg>
      <pc:sldChg chg="del">
        <pc:chgData name="Sarah Gothard" userId="0e53f415fda5f162" providerId="LiveId" clId="{F29A6DF2-532B-4EFC-9EFE-840A561D463D}" dt="2019-10-27T23:55:42.349" v="27" actId="2696"/>
        <pc:sldMkLst>
          <pc:docMk/>
          <pc:sldMk cId="3927127818" sldId="298"/>
        </pc:sldMkLst>
      </pc:sldChg>
      <pc:sldChg chg="del">
        <pc:chgData name="Sarah Gothard" userId="0e53f415fda5f162" providerId="LiveId" clId="{F29A6DF2-532B-4EFC-9EFE-840A561D463D}" dt="2019-10-27T23:55:42.355" v="28" actId="2696"/>
        <pc:sldMkLst>
          <pc:docMk/>
          <pc:sldMk cId="668389116" sldId="299"/>
        </pc:sldMkLst>
      </pc:sldChg>
      <pc:sldChg chg="del">
        <pc:chgData name="Sarah Gothard" userId="0e53f415fda5f162" providerId="LiveId" clId="{F29A6DF2-532B-4EFC-9EFE-840A561D463D}" dt="2019-10-27T23:55:42.363" v="29" actId="2696"/>
        <pc:sldMkLst>
          <pc:docMk/>
          <pc:sldMk cId="314094803" sldId="30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67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21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948753-6397-4CD0-B161-FCE6A490DC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92908"/>
            <a:ext cx="10905066" cy="147218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5330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60DD973-C8D2-47EA-86A5-CA39607352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B3266-8AB4-4925-B1FD-533471C7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67620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2545F7C-B3AC-4A66-8D5F-9975C061C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B3266-8AB4-4925-B1FD-533471C7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14777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32B4B4-9242-4A91-8714-7631DA0AC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B3266-8AB4-4925-B1FD-533471C7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17392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C92D9D-830F-4646-9FF0-923B1E82A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B3266-8AB4-4925-B1FD-533471C7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77284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2059B5-34B1-4445-8108-4AA69B9008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B3266-8AB4-4925-B1FD-533471C7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9316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1B54079-F41B-445E-9989-5AFE037C4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B3266-8AB4-4925-B1FD-533471C7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97255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32B4B4-9242-4A91-8714-7631DA0AC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B3266-8AB4-4925-B1FD-533471C7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5132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C92D9D-830F-4646-9FF0-923B1E82A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B3266-8AB4-4925-B1FD-533471C7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0482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C5B586-942C-48CB-9BCF-6697AA98C6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B3266-8AB4-4925-B1FD-533471C7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877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CBA305-D1FE-4D69-B33F-8ABFBAE449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B3266-8AB4-4925-B1FD-533471C7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8217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32B4B4-9242-4A91-8714-7631DA0AC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B3266-8AB4-4925-B1FD-533471C7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10704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C92D9D-830F-4646-9FF0-923B1E82A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B3266-8AB4-4925-B1FD-533471C7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6023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169E35E-0D10-4E49-858B-6166F61136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B3266-8AB4-4925-B1FD-533471C7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79317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B39B99A-3264-435B-AB47-4B900617D6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B3266-8AB4-4925-B1FD-533471C7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91448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32B4B4-9242-4A91-8714-7631DA0AC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B3266-8AB4-4925-B1FD-533471C7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77984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C92D9D-830F-4646-9FF0-923B1E82A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6B3266-8AB4-4925-B1FD-533471C78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31919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19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2019-10-28T00:01:49Z</dcterms:created>
  <dcterms:modified xsi:type="dcterms:W3CDTF">2019-10-28T00:01:57Z</dcterms:modified>
</cp:coreProperties>
</file>