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8" r:id="rId8"/>
    <p:sldId id="263" r:id="rId9"/>
    <p:sldId id="264" r:id="rId10"/>
    <p:sldId id="269" r:id="rId11"/>
    <p:sldId id="265" r:id="rId12"/>
    <p:sldId id="266" r:id="rId13"/>
    <p:sldId id="270" r:id="rId14"/>
    <p:sldId id="267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44E198F-1F00-4BE5-8B2F-A50EF9EB8B6B}"/>
    <pc:docChg chg="custSel mod modSld">
      <pc:chgData name="Sarah Gothard" userId="0e53f415fda5f162" providerId="LiveId" clId="{F44E198F-1F00-4BE5-8B2F-A50EF9EB8B6B}" dt="2019-10-19T00:28:37.844" v="15" actId="26606"/>
      <pc:docMkLst>
        <pc:docMk/>
      </pc:docMkLst>
      <pc:sldChg chg="addSp modSp mod setBg">
        <pc:chgData name="Sarah Gothard" userId="0e53f415fda5f162" providerId="LiveId" clId="{F44E198F-1F00-4BE5-8B2F-A50EF9EB8B6B}" dt="2019-10-19T00:27:45.392" v="0" actId="26606"/>
        <pc:sldMkLst>
          <pc:docMk/>
          <pc:sldMk cId="2211167003" sldId="257"/>
        </pc:sldMkLst>
        <pc:spChg chg="mod ord">
          <ac:chgData name="Sarah Gothard" userId="0e53f415fda5f162" providerId="LiveId" clId="{F44E198F-1F00-4BE5-8B2F-A50EF9EB8B6B}" dt="2019-10-19T00:27:45.392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F44E198F-1F00-4BE5-8B2F-A50EF9EB8B6B}" dt="2019-10-19T00:27:45.392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7:45.392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7:45.392" v="0" actId="26606"/>
          <ac:picMkLst>
            <pc:docMk/>
            <pc:sldMk cId="2211167003" sldId="257"/>
            <ac:picMk id="3" creationId="{CD75D80D-C1D0-4973-ABC4-36A5F1D6B38B}"/>
          </ac:picMkLst>
        </pc:picChg>
      </pc:sldChg>
      <pc:sldChg chg="addSp modSp mod setBg">
        <pc:chgData name="Sarah Gothard" userId="0e53f415fda5f162" providerId="LiveId" clId="{F44E198F-1F00-4BE5-8B2F-A50EF9EB8B6B}" dt="2019-10-19T00:27:50.147" v="1" actId="26606"/>
        <pc:sldMkLst>
          <pc:docMk/>
          <pc:sldMk cId="3812542402" sldId="258"/>
        </pc:sldMkLst>
        <pc:spChg chg="add">
          <ac:chgData name="Sarah Gothard" userId="0e53f415fda5f162" providerId="LiveId" clId="{F44E198F-1F00-4BE5-8B2F-A50EF9EB8B6B}" dt="2019-10-19T00:27:50.147" v="1" actId="26606"/>
          <ac:spMkLst>
            <pc:docMk/>
            <pc:sldMk cId="3812542402" sldId="258"/>
            <ac:spMk id="11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7:50.147" v="1" actId="26606"/>
          <ac:spMkLst>
            <pc:docMk/>
            <pc:sldMk cId="3812542402" sldId="258"/>
            <ac:spMk id="13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7:50.147" v="1" actId="26606"/>
          <ac:picMkLst>
            <pc:docMk/>
            <pc:sldMk cId="3812542402" sldId="258"/>
            <ac:picMk id="6" creationId="{5BB78CB6-8281-4E99-B643-195104CD4AD7}"/>
          </ac:picMkLst>
        </pc:picChg>
      </pc:sldChg>
      <pc:sldChg chg="addSp modSp mod setBg">
        <pc:chgData name="Sarah Gothard" userId="0e53f415fda5f162" providerId="LiveId" clId="{F44E198F-1F00-4BE5-8B2F-A50EF9EB8B6B}" dt="2019-10-19T00:27:53.071" v="2" actId="26606"/>
        <pc:sldMkLst>
          <pc:docMk/>
          <pc:sldMk cId="3010121791" sldId="259"/>
        </pc:sldMkLst>
        <pc:spChg chg="mod ord">
          <ac:chgData name="Sarah Gothard" userId="0e53f415fda5f162" providerId="LiveId" clId="{F44E198F-1F00-4BE5-8B2F-A50EF9EB8B6B}" dt="2019-10-19T00:27:53.071" v="2" actId="26606"/>
          <ac:spMkLst>
            <pc:docMk/>
            <pc:sldMk cId="3010121791" sldId="259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7:53.071" v="2" actId="26606"/>
          <ac:spMkLst>
            <pc:docMk/>
            <pc:sldMk cId="3010121791" sldId="259"/>
            <ac:spMk id="11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7:53.071" v="2" actId="26606"/>
          <ac:spMkLst>
            <pc:docMk/>
            <pc:sldMk cId="3010121791" sldId="259"/>
            <ac:spMk id="13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7:53.071" v="2" actId="26606"/>
          <ac:picMkLst>
            <pc:docMk/>
            <pc:sldMk cId="3010121791" sldId="259"/>
            <ac:picMk id="6" creationId="{D1D13152-78EF-40A5-85FB-37660EF4CAC7}"/>
          </ac:picMkLst>
        </pc:picChg>
      </pc:sldChg>
      <pc:sldChg chg="addSp modSp mod setBg">
        <pc:chgData name="Sarah Gothard" userId="0e53f415fda5f162" providerId="LiveId" clId="{F44E198F-1F00-4BE5-8B2F-A50EF9EB8B6B}" dt="2019-10-19T00:27:56.956" v="3" actId="26606"/>
        <pc:sldMkLst>
          <pc:docMk/>
          <pc:sldMk cId="2522052077" sldId="260"/>
        </pc:sldMkLst>
        <pc:spChg chg="mod ord">
          <ac:chgData name="Sarah Gothard" userId="0e53f415fda5f162" providerId="LiveId" clId="{F44E198F-1F00-4BE5-8B2F-A50EF9EB8B6B}" dt="2019-10-19T00:27:56.956" v="3" actId="26606"/>
          <ac:spMkLst>
            <pc:docMk/>
            <pc:sldMk cId="2522052077" sldId="260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7:56.956" v="3" actId="26606"/>
          <ac:spMkLst>
            <pc:docMk/>
            <pc:sldMk cId="2522052077" sldId="260"/>
            <ac:spMk id="10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7:56.956" v="3" actId="26606"/>
          <ac:spMkLst>
            <pc:docMk/>
            <pc:sldMk cId="2522052077" sldId="260"/>
            <ac:spMk id="12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7:56.956" v="3" actId="26606"/>
          <ac:picMkLst>
            <pc:docMk/>
            <pc:sldMk cId="2522052077" sldId="260"/>
            <ac:picMk id="5" creationId="{9BC1AD45-EE68-4630-A80F-884DFE01B93B}"/>
          </ac:picMkLst>
        </pc:picChg>
      </pc:sldChg>
      <pc:sldChg chg="addSp modSp mod setBg">
        <pc:chgData name="Sarah Gothard" userId="0e53f415fda5f162" providerId="LiveId" clId="{F44E198F-1F00-4BE5-8B2F-A50EF9EB8B6B}" dt="2019-10-19T00:28:00.509" v="4" actId="26606"/>
        <pc:sldMkLst>
          <pc:docMk/>
          <pc:sldMk cId="2977462997" sldId="261"/>
        </pc:sldMkLst>
        <pc:spChg chg="mod ord">
          <ac:chgData name="Sarah Gothard" userId="0e53f415fda5f162" providerId="LiveId" clId="{F44E198F-1F00-4BE5-8B2F-A50EF9EB8B6B}" dt="2019-10-19T00:28:00.509" v="4" actId="26606"/>
          <ac:spMkLst>
            <pc:docMk/>
            <pc:sldMk cId="2977462997" sldId="261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8:00.509" v="4" actId="26606"/>
          <ac:spMkLst>
            <pc:docMk/>
            <pc:sldMk cId="2977462997" sldId="261"/>
            <ac:spMk id="9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00.509" v="4" actId="26606"/>
          <ac:spMkLst>
            <pc:docMk/>
            <pc:sldMk cId="2977462997" sldId="261"/>
            <ac:spMk id="11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00.509" v="4" actId="26606"/>
          <ac:picMkLst>
            <pc:docMk/>
            <pc:sldMk cId="2977462997" sldId="261"/>
            <ac:picMk id="3" creationId="{9B231470-5C78-4C39-9E84-DEC5A6C8B2BB}"/>
          </ac:picMkLst>
        </pc:picChg>
      </pc:sldChg>
      <pc:sldChg chg="addSp modSp mod setBg">
        <pc:chgData name="Sarah Gothard" userId="0e53f415fda5f162" providerId="LiveId" clId="{F44E198F-1F00-4BE5-8B2F-A50EF9EB8B6B}" dt="2019-10-19T00:28:03.150" v="5" actId="26606"/>
        <pc:sldMkLst>
          <pc:docMk/>
          <pc:sldMk cId="1112263955" sldId="262"/>
        </pc:sldMkLst>
        <pc:spChg chg="mod ord">
          <ac:chgData name="Sarah Gothard" userId="0e53f415fda5f162" providerId="LiveId" clId="{F44E198F-1F00-4BE5-8B2F-A50EF9EB8B6B}" dt="2019-10-19T00:28:03.150" v="5" actId="26606"/>
          <ac:spMkLst>
            <pc:docMk/>
            <pc:sldMk cId="1112263955" sldId="262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8:03.150" v="5" actId="26606"/>
          <ac:spMkLst>
            <pc:docMk/>
            <pc:sldMk cId="1112263955" sldId="262"/>
            <ac:spMk id="9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03.150" v="5" actId="26606"/>
          <ac:spMkLst>
            <pc:docMk/>
            <pc:sldMk cId="1112263955" sldId="262"/>
            <ac:spMk id="11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03.150" v="5" actId="26606"/>
          <ac:picMkLst>
            <pc:docMk/>
            <pc:sldMk cId="1112263955" sldId="262"/>
            <ac:picMk id="2" creationId="{8A56AA6E-6D4D-4CC9-8691-A654784D1DED}"/>
          </ac:picMkLst>
        </pc:picChg>
      </pc:sldChg>
      <pc:sldChg chg="addSp modSp mod setBg">
        <pc:chgData name="Sarah Gothard" userId="0e53f415fda5f162" providerId="LiveId" clId="{F44E198F-1F00-4BE5-8B2F-A50EF9EB8B6B}" dt="2019-10-19T00:28:10.533" v="7" actId="26606"/>
        <pc:sldMkLst>
          <pc:docMk/>
          <pc:sldMk cId="1891840858" sldId="263"/>
        </pc:sldMkLst>
        <pc:spChg chg="mod ord">
          <ac:chgData name="Sarah Gothard" userId="0e53f415fda5f162" providerId="LiveId" clId="{F44E198F-1F00-4BE5-8B2F-A50EF9EB8B6B}" dt="2019-10-19T00:28:10.533" v="7" actId="26606"/>
          <ac:spMkLst>
            <pc:docMk/>
            <pc:sldMk cId="1891840858" sldId="263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8:10.533" v="7" actId="26606"/>
          <ac:spMkLst>
            <pc:docMk/>
            <pc:sldMk cId="1891840858" sldId="263"/>
            <ac:spMk id="9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10.533" v="7" actId="26606"/>
          <ac:spMkLst>
            <pc:docMk/>
            <pc:sldMk cId="1891840858" sldId="263"/>
            <ac:spMk id="11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10.533" v="7" actId="26606"/>
          <ac:picMkLst>
            <pc:docMk/>
            <pc:sldMk cId="1891840858" sldId="263"/>
            <ac:picMk id="2" creationId="{165279B8-42D0-401D-9044-5B615961EC2E}"/>
          </ac:picMkLst>
        </pc:picChg>
      </pc:sldChg>
      <pc:sldChg chg="addSp modSp mod setBg">
        <pc:chgData name="Sarah Gothard" userId="0e53f415fda5f162" providerId="LiveId" clId="{F44E198F-1F00-4BE5-8B2F-A50EF9EB8B6B}" dt="2019-10-19T00:28:15.699" v="8" actId="26606"/>
        <pc:sldMkLst>
          <pc:docMk/>
          <pc:sldMk cId="2427423775" sldId="264"/>
        </pc:sldMkLst>
        <pc:spChg chg="mod ord">
          <ac:chgData name="Sarah Gothard" userId="0e53f415fda5f162" providerId="LiveId" clId="{F44E198F-1F00-4BE5-8B2F-A50EF9EB8B6B}" dt="2019-10-19T00:28:15.699" v="8" actId="26606"/>
          <ac:spMkLst>
            <pc:docMk/>
            <pc:sldMk cId="2427423775" sldId="264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8:15.699" v="8" actId="26606"/>
          <ac:spMkLst>
            <pc:docMk/>
            <pc:sldMk cId="2427423775" sldId="264"/>
            <ac:spMk id="9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15.699" v="8" actId="26606"/>
          <ac:spMkLst>
            <pc:docMk/>
            <pc:sldMk cId="2427423775" sldId="264"/>
            <ac:spMk id="11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15.699" v="8" actId="26606"/>
          <ac:picMkLst>
            <pc:docMk/>
            <pc:sldMk cId="2427423775" sldId="264"/>
            <ac:picMk id="2" creationId="{6F3237DF-5189-4F04-A509-0BAAAEC8A921}"/>
          </ac:picMkLst>
        </pc:picChg>
      </pc:sldChg>
      <pc:sldChg chg="addSp modSp mod setBg">
        <pc:chgData name="Sarah Gothard" userId="0e53f415fda5f162" providerId="LiveId" clId="{F44E198F-1F00-4BE5-8B2F-A50EF9EB8B6B}" dt="2019-10-19T00:28:21.963" v="10" actId="26606"/>
        <pc:sldMkLst>
          <pc:docMk/>
          <pc:sldMk cId="812212400" sldId="265"/>
        </pc:sldMkLst>
        <pc:spChg chg="mod ord">
          <ac:chgData name="Sarah Gothard" userId="0e53f415fda5f162" providerId="LiveId" clId="{F44E198F-1F00-4BE5-8B2F-A50EF9EB8B6B}" dt="2019-10-19T00:28:21.963" v="10" actId="26606"/>
          <ac:spMkLst>
            <pc:docMk/>
            <pc:sldMk cId="812212400" sldId="265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8:21.963" v="10" actId="26606"/>
          <ac:spMkLst>
            <pc:docMk/>
            <pc:sldMk cId="812212400" sldId="265"/>
            <ac:spMk id="9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21.963" v="10" actId="26606"/>
          <ac:spMkLst>
            <pc:docMk/>
            <pc:sldMk cId="812212400" sldId="265"/>
            <ac:spMk id="11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21.963" v="10" actId="26606"/>
          <ac:picMkLst>
            <pc:docMk/>
            <pc:sldMk cId="812212400" sldId="265"/>
            <ac:picMk id="2" creationId="{6989D2E4-FF1C-43C0-931F-7D85188AA40F}"/>
          </ac:picMkLst>
        </pc:picChg>
      </pc:sldChg>
      <pc:sldChg chg="addSp modSp mod setBg">
        <pc:chgData name="Sarah Gothard" userId="0e53f415fda5f162" providerId="LiveId" clId="{F44E198F-1F00-4BE5-8B2F-A50EF9EB8B6B}" dt="2019-10-19T00:28:24.590" v="11" actId="26606"/>
        <pc:sldMkLst>
          <pc:docMk/>
          <pc:sldMk cId="4044537671" sldId="266"/>
        </pc:sldMkLst>
        <pc:spChg chg="mod ord">
          <ac:chgData name="Sarah Gothard" userId="0e53f415fda5f162" providerId="LiveId" clId="{F44E198F-1F00-4BE5-8B2F-A50EF9EB8B6B}" dt="2019-10-19T00:28:24.590" v="11" actId="26606"/>
          <ac:spMkLst>
            <pc:docMk/>
            <pc:sldMk cId="4044537671" sldId="266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8:24.590" v="11" actId="26606"/>
          <ac:spMkLst>
            <pc:docMk/>
            <pc:sldMk cId="4044537671" sldId="266"/>
            <ac:spMk id="9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24.590" v="11" actId="26606"/>
          <ac:spMkLst>
            <pc:docMk/>
            <pc:sldMk cId="4044537671" sldId="266"/>
            <ac:spMk id="11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24.590" v="11" actId="26606"/>
          <ac:picMkLst>
            <pc:docMk/>
            <pc:sldMk cId="4044537671" sldId="266"/>
            <ac:picMk id="2" creationId="{7A33E1CA-4C20-4DB7-8F07-630BA345AEF4}"/>
          </ac:picMkLst>
        </pc:picChg>
      </pc:sldChg>
      <pc:sldChg chg="addSp modSp mod setBg">
        <pc:chgData name="Sarah Gothard" userId="0e53f415fda5f162" providerId="LiveId" clId="{F44E198F-1F00-4BE5-8B2F-A50EF9EB8B6B}" dt="2019-10-19T00:28:33.015" v="13" actId="26606"/>
        <pc:sldMkLst>
          <pc:docMk/>
          <pc:sldMk cId="1609741921" sldId="267"/>
        </pc:sldMkLst>
        <pc:spChg chg="add">
          <ac:chgData name="Sarah Gothard" userId="0e53f415fda5f162" providerId="LiveId" clId="{F44E198F-1F00-4BE5-8B2F-A50EF9EB8B6B}" dt="2019-10-19T00:28:33.015" v="13" actId="26606"/>
          <ac:spMkLst>
            <pc:docMk/>
            <pc:sldMk cId="1609741921" sldId="267"/>
            <ac:spMk id="10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33.015" v="13" actId="26606"/>
          <ac:spMkLst>
            <pc:docMk/>
            <pc:sldMk cId="1609741921" sldId="267"/>
            <ac:spMk id="12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33.015" v="13" actId="26606"/>
          <ac:picMkLst>
            <pc:docMk/>
            <pc:sldMk cId="1609741921" sldId="267"/>
            <ac:picMk id="5" creationId="{8DF4CE40-9FE3-443E-9173-9537FF7E7739}"/>
          </ac:picMkLst>
        </pc:picChg>
      </pc:sldChg>
      <pc:sldChg chg="addSp modSp mod setBg">
        <pc:chgData name="Sarah Gothard" userId="0e53f415fda5f162" providerId="LiveId" clId="{F44E198F-1F00-4BE5-8B2F-A50EF9EB8B6B}" dt="2019-10-19T00:28:07.338" v="6" actId="26606"/>
        <pc:sldMkLst>
          <pc:docMk/>
          <pc:sldMk cId="2231252866" sldId="268"/>
        </pc:sldMkLst>
        <pc:spChg chg="mod ord">
          <ac:chgData name="Sarah Gothard" userId="0e53f415fda5f162" providerId="LiveId" clId="{F44E198F-1F00-4BE5-8B2F-A50EF9EB8B6B}" dt="2019-10-19T00:28:07.338" v="6" actId="26606"/>
          <ac:spMkLst>
            <pc:docMk/>
            <pc:sldMk cId="2231252866" sldId="268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8:07.338" v="6" actId="26606"/>
          <ac:spMkLst>
            <pc:docMk/>
            <pc:sldMk cId="2231252866" sldId="268"/>
            <ac:spMk id="10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07.338" v="6" actId="26606"/>
          <ac:spMkLst>
            <pc:docMk/>
            <pc:sldMk cId="2231252866" sldId="268"/>
            <ac:spMk id="12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07.338" v="6" actId="26606"/>
          <ac:picMkLst>
            <pc:docMk/>
            <pc:sldMk cId="2231252866" sldId="268"/>
            <ac:picMk id="5" creationId="{9BC1AD45-EE68-4630-A80F-884DFE01B93B}"/>
          </ac:picMkLst>
        </pc:picChg>
      </pc:sldChg>
      <pc:sldChg chg="addSp modSp mod setBg">
        <pc:chgData name="Sarah Gothard" userId="0e53f415fda5f162" providerId="LiveId" clId="{F44E198F-1F00-4BE5-8B2F-A50EF9EB8B6B}" dt="2019-10-19T00:28:18.302" v="9" actId="26606"/>
        <pc:sldMkLst>
          <pc:docMk/>
          <pc:sldMk cId="3471634471" sldId="269"/>
        </pc:sldMkLst>
        <pc:spChg chg="mod ord">
          <ac:chgData name="Sarah Gothard" userId="0e53f415fda5f162" providerId="LiveId" clId="{F44E198F-1F00-4BE5-8B2F-A50EF9EB8B6B}" dt="2019-10-19T00:28:18.302" v="9" actId="26606"/>
          <ac:spMkLst>
            <pc:docMk/>
            <pc:sldMk cId="3471634471" sldId="269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8:18.302" v="9" actId="26606"/>
          <ac:spMkLst>
            <pc:docMk/>
            <pc:sldMk cId="3471634471" sldId="269"/>
            <ac:spMk id="10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18.302" v="9" actId="26606"/>
          <ac:spMkLst>
            <pc:docMk/>
            <pc:sldMk cId="3471634471" sldId="269"/>
            <ac:spMk id="12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18.302" v="9" actId="26606"/>
          <ac:picMkLst>
            <pc:docMk/>
            <pc:sldMk cId="3471634471" sldId="269"/>
            <ac:picMk id="5" creationId="{9BC1AD45-EE68-4630-A80F-884DFE01B93B}"/>
          </ac:picMkLst>
        </pc:picChg>
      </pc:sldChg>
      <pc:sldChg chg="addSp modSp mod setBg">
        <pc:chgData name="Sarah Gothard" userId="0e53f415fda5f162" providerId="LiveId" clId="{F44E198F-1F00-4BE5-8B2F-A50EF9EB8B6B}" dt="2019-10-19T00:28:30.273" v="12" actId="26606"/>
        <pc:sldMkLst>
          <pc:docMk/>
          <pc:sldMk cId="927433420" sldId="270"/>
        </pc:sldMkLst>
        <pc:spChg chg="mod ord">
          <ac:chgData name="Sarah Gothard" userId="0e53f415fda5f162" providerId="LiveId" clId="{F44E198F-1F00-4BE5-8B2F-A50EF9EB8B6B}" dt="2019-10-19T00:28:30.273" v="12" actId="26606"/>
          <ac:spMkLst>
            <pc:docMk/>
            <pc:sldMk cId="927433420" sldId="270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8:30.273" v="12" actId="26606"/>
          <ac:spMkLst>
            <pc:docMk/>
            <pc:sldMk cId="927433420" sldId="270"/>
            <ac:spMk id="10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30.273" v="12" actId="26606"/>
          <ac:spMkLst>
            <pc:docMk/>
            <pc:sldMk cId="927433420" sldId="270"/>
            <ac:spMk id="12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30.273" v="12" actId="26606"/>
          <ac:picMkLst>
            <pc:docMk/>
            <pc:sldMk cId="927433420" sldId="270"/>
            <ac:picMk id="5" creationId="{9BC1AD45-EE68-4630-A80F-884DFE01B93B}"/>
          </ac:picMkLst>
        </pc:picChg>
      </pc:sldChg>
      <pc:sldChg chg="addSp modSp mod setBg">
        <pc:chgData name="Sarah Gothard" userId="0e53f415fda5f162" providerId="LiveId" clId="{F44E198F-1F00-4BE5-8B2F-A50EF9EB8B6B}" dt="2019-10-19T00:28:35.374" v="14" actId="26606"/>
        <pc:sldMkLst>
          <pc:docMk/>
          <pc:sldMk cId="326280407" sldId="271"/>
        </pc:sldMkLst>
        <pc:spChg chg="mod ord">
          <ac:chgData name="Sarah Gothard" userId="0e53f415fda5f162" providerId="LiveId" clId="{F44E198F-1F00-4BE5-8B2F-A50EF9EB8B6B}" dt="2019-10-19T00:28:35.374" v="14" actId="26606"/>
          <ac:spMkLst>
            <pc:docMk/>
            <pc:sldMk cId="326280407" sldId="271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8:35.374" v="14" actId="26606"/>
          <ac:spMkLst>
            <pc:docMk/>
            <pc:sldMk cId="326280407" sldId="271"/>
            <ac:spMk id="9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35.374" v="14" actId="26606"/>
          <ac:spMkLst>
            <pc:docMk/>
            <pc:sldMk cId="326280407" sldId="271"/>
            <ac:spMk id="11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35.374" v="14" actId="26606"/>
          <ac:picMkLst>
            <pc:docMk/>
            <pc:sldMk cId="326280407" sldId="271"/>
            <ac:picMk id="2" creationId="{EC3032F9-733C-40B4-BA47-3EAD1A4799B6}"/>
          </ac:picMkLst>
        </pc:picChg>
      </pc:sldChg>
      <pc:sldChg chg="addSp modSp mod setBg">
        <pc:chgData name="Sarah Gothard" userId="0e53f415fda5f162" providerId="LiveId" clId="{F44E198F-1F00-4BE5-8B2F-A50EF9EB8B6B}" dt="2019-10-19T00:28:37.844" v="15" actId="26606"/>
        <pc:sldMkLst>
          <pc:docMk/>
          <pc:sldMk cId="3746581343" sldId="272"/>
        </pc:sldMkLst>
        <pc:spChg chg="mod ord">
          <ac:chgData name="Sarah Gothard" userId="0e53f415fda5f162" providerId="LiveId" clId="{F44E198F-1F00-4BE5-8B2F-A50EF9EB8B6B}" dt="2019-10-19T00:28:37.844" v="15" actId="26606"/>
          <ac:spMkLst>
            <pc:docMk/>
            <pc:sldMk cId="3746581343" sldId="272"/>
            <ac:spMk id="4" creationId="{84438E16-6BDB-4BE1-83E0-68DC9002115B}"/>
          </ac:spMkLst>
        </pc:spChg>
        <pc:spChg chg="add">
          <ac:chgData name="Sarah Gothard" userId="0e53f415fda5f162" providerId="LiveId" clId="{F44E198F-1F00-4BE5-8B2F-A50EF9EB8B6B}" dt="2019-10-19T00:28:37.844" v="15" actId="26606"/>
          <ac:spMkLst>
            <pc:docMk/>
            <pc:sldMk cId="3746581343" sldId="272"/>
            <ac:spMk id="10" creationId="{32BC26D8-82FB-445E-AA49-62A77D7C1EE0}"/>
          </ac:spMkLst>
        </pc:spChg>
        <pc:spChg chg="add">
          <ac:chgData name="Sarah Gothard" userId="0e53f415fda5f162" providerId="LiveId" clId="{F44E198F-1F00-4BE5-8B2F-A50EF9EB8B6B}" dt="2019-10-19T00:28:37.844" v="15" actId="26606"/>
          <ac:spMkLst>
            <pc:docMk/>
            <pc:sldMk cId="3746581343" sldId="272"/>
            <ac:spMk id="12" creationId="{CB44330D-EA18-4254-AA95-EB49948539B8}"/>
          </ac:spMkLst>
        </pc:spChg>
        <pc:picChg chg="mod">
          <ac:chgData name="Sarah Gothard" userId="0e53f415fda5f162" providerId="LiveId" clId="{F44E198F-1F00-4BE5-8B2F-A50EF9EB8B6B}" dt="2019-10-19T00:28:37.844" v="15" actId="26606"/>
          <ac:picMkLst>
            <pc:docMk/>
            <pc:sldMk cId="3746581343" sldId="272"/>
            <ac:picMk id="5" creationId="{9BC1AD45-EE68-4630-A80F-884DFE01B93B}"/>
          </ac:picMkLst>
        </pc:picChg>
      </pc:sldChg>
    </pc:docChg>
  </pc:docChgLst>
  <pc:docChgLst>
    <pc:chgData name="Sarah Gothard" userId="0e53f415fda5f162" providerId="LiveId" clId="{D199441A-CD9A-4560-B673-0B7A0F94BFC2}"/>
  </pc:docChgLst>
  <pc:docChgLst>
    <pc:chgData name="Sarah Gothard" userId="0e53f415fda5f162" providerId="LiveId" clId="{D203142A-FB58-4D5A-9D05-6330B8DBE27C}"/>
  </pc:docChgLst>
  <pc:docChgLst>
    <pc:chgData name="Sarah Gothard" userId="0e53f415fda5f162" providerId="LiveId" clId="{07D913AE-063F-49BB-A200-327AC1113A31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4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5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7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9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9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1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6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4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1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5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75D80D-C1D0-4973-ABC4-36A5F1D6B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65756"/>
            <a:ext cx="10905066" cy="212648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C1AD45-EE68-4630-A80F-884DFE01B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71634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989D2E4-FF1C-43C0-931F-7D85188AA4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12212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33E1CA-4C20-4DB7-8F07-630BA345A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79498"/>
            <a:ext cx="10905066" cy="26990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44537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C1AD45-EE68-4630-A80F-884DFE01B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7433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F4CE40-9FE3-443E-9173-9537FF7E7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41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3032F9-733C-40B4-BA47-3EAD1A479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134024"/>
            <a:ext cx="10905066" cy="258995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6280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C1AD45-EE68-4630-A80F-884DFE01B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4658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B78CB6-8281-4E99-B643-195104CD4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542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D13152-78EF-40A5-85FB-37660EF4C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65867"/>
            <a:ext cx="10905066" cy="27262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1012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C1AD45-EE68-4630-A80F-884DFE01B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2205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231470-5C78-4C39-9E84-DEC5A6C8B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77462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56AA6E-6D4D-4CC9-8691-A654784D1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79498"/>
            <a:ext cx="10905066" cy="26990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12263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C1AD45-EE68-4630-A80F-884DFE01B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125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65279B8-42D0-401D-9044-5B615961E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91840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3237DF-5189-4F04-A509-0BAAAEC8A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106761"/>
            <a:ext cx="10905066" cy="264447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38E16-6BDB-4BE1-83E0-68DC900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27423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Widescreen</PresentationFormat>
  <Paragraphs>16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2019-10-19T00:28:37Z</dcterms:created>
  <dcterms:modified xsi:type="dcterms:W3CDTF">2019-10-19T00:28:39Z</dcterms:modified>
</cp:coreProperties>
</file>