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71" r:id="rId3"/>
    <p:sldId id="272" r:id="rId4"/>
    <p:sldId id="274" r:id="rId5"/>
    <p:sldId id="275" r:id="rId6"/>
    <p:sldId id="276" r:id="rId7"/>
    <p:sldId id="27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3" d="100"/>
          <a:sy n="63" d="100"/>
        </p:scale>
        <p:origin x="80" y="2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5/24/2024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5/24/2024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5/24/2024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5/24/2024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5/24/2024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5/24/2024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5/24/2024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5/24/2024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5/24/2024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5/24/2024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5/24/2024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5/24/2024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860A71DF-B624-3911-7022-EB1EB06DB059}"/>
              </a:ext>
            </a:extLst>
          </p:cNvPr>
          <p:cNvPicPr>
            <a:picLocks noChangeAspect="1"/>
          </p:cNvPicPr>
          <p:nvPr/>
        </p:nvPicPr>
        <p:blipFill>
          <a:blip r:embed="rId3"/>
          <a:stretch>
            <a:fillRect/>
          </a:stretch>
        </p:blipFill>
        <p:spPr>
          <a:xfrm>
            <a:off x="643467" y="2297600"/>
            <a:ext cx="10905066" cy="2262800"/>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82794C4A-7688-A357-FF30-B4331F8B0E8C}"/>
              </a:ext>
            </a:extLst>
          </p:cNvPr>
          <p:cNvPicPr>
            <a:picLocks noChangeAspect="1"/>
          </p:cNvPicPr>
          <p:nvPr/>
        </p:nvPicPr>
        <p:blipFill>
          <a:blip r:embed="rId2"/>
          <a:stretch>
            <a:fillRect/>
          </a:stretch>
        </p:blipFill>
        <p:spPr>
          <a:xfrm>
            <a:off x="0" y="160598"/>
            <a:ext cx="12192000" cy="6536804"/>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607CC25-789B-3129-E65A-74CF827EBCC2}"/>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45B88323-FCE7-ED8F-64A1-9EF3D57992E1}"/>
              </a:ext>
            </a:extLst>
          </p:cNvPr>
          <p:cNvPicPr>
            <a:picLocks noChangeAspect="1"/>
          </p:cNvPicPr>
          <p:nvPr/>
        </p:nvPicPr>
        <p:blipFill>
          <a:blip r:embed="rId2"/>
          <a:stretch>
            <a:fillRect/>
          </a:stretch>
        </p:blipFill>
        <p:spPr>
          <a:xfrm>
            <a:off x="0" y="260943"/>
            <a:ext cx="12192000" cy="6336113"/>
          </a:xfrm>
          <a:prstGeom prst="rect">
            <a:avLst/>
          </a:prstGeom>
        </p:spPr>
      </p:pic>
    </p:spTree>
    <p:extLst>
      <p:ext uri="{BB962C8B-B14F-4D97-AF65-F5344CB8AC3E}">
        <p14:creationId xmlns:p14="http://schemas.microsoft.com/office/powerpoint/2010/main" val="350046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8F86555E-4638-DEB6-D635-F7B0F525C076}"/>
              </a:ext>
            </a:extLst>
          </p:cNvPr>
          <p:cNvPicPr>
            <a:picLocks noChangeAspect="1"/>
          </p:cNvPicPr>
          <p:nvPr/>
        </p:nvPicPr>
        <p:blipFill>
          <a:blip r:embed="rId2"/>
          <a:stretch>
            <a:fillRect/>
          </a:stretch>
        </p:blipFill>
        <p:spPr>
          <a:xfrm>
            <a:off x="0" y="164181"/>
            <a:ext cx="12192000" cy="6529637"/>
          </a:xfrm>
          <a:prstGeom prst="rect">
            <a:avLst/>
          </a:prstGeom>
        </p:spPr>
      </p:pic>
    </p:spTree>
    <p:extLst>
      <p:ext uri="{BB962C8B-B14F-4D97-AF65-F5344CB8AC3E}">
        <p14:creationId xmlns:p14="http://schemas.microsoft.com/office/powerpoint/2010/main" val="400346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0B8312E2-8A3E-E46F-5336-0FF75DE4EFB5}"/>
              </a:ext>
            </a:extLst>
          </p:cNvPr>
          <p:cNvPicPr>
            <a:picLocks noChangeAspect="1"/>
          </p:cNvPicPr>
          <p:nvPr/>
        </p:nvPicPr>
        <p:blipFill>
          <a:blip r:embed="rId2"/>
          <a:stretch>
            <a:fillRect/>
          </a:stretch>
        </p:blipFill>
        <p:spPr>
          <a:xfrm>
            <a:off x="0" y="232273"/>
            <a:ext cx="12192000" cy="6393454"/>
          </a:xfrm>
          <a:prstGeom prst="rect">
            <a:avLst/>
          </a:prstGeom>
        </p:spPr>
      </p:pic>
    </p:spTree>
    <p:extLst>
      <p:ext uri="{BB962C8B-B14F-4D97-AF65-F5344CB8AC3E}">
        <p14:creationId xmlns:p14="http://schemas.microsoft.com/office/powerpoint/2010/main" val="3200183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54B1FFB1-BB62-0AA7-F19F-CEE8BC7FEF6B}"/>
              </a:ext>
            </a:extLst>
          </p:cNvPr>
          <p:cNvPicPr>
            <a:picLocks noChangeAspect="1"/>
          </p:cNvPicPr>
          <p:nvPr/>
        </p:nvPicPr>
        <p:blipFill>
          <a:blip r:embed="rId2"/>
          <a:stretch>
            <a:fillRect/>
          </a:stretch>
        </p:blipFill>
        <p:spPr>
          <a:xfrm>
            <a:off x="0" y="167765"/>
            <a:ext cx="12192000" cy="6522469"/>
          </a:xfrm>
          <a:prstGeom prst="rect">
            <a:avLst/>
          </a:prstGeom>
        </p:spPr>
      </p:pic>
    </p:spTree>
    <p:extLst>
      <p:ext uri="{BB962C8B-B14F-4D97-AF65-F5344CB8AC3E}">
        <p14:creationId xmlns:p14="http://schemas.microsoft.com/office/powerpoint/2010/main" val="2062424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7443F3D-17B4-8B5D-721D-024AA6519943}"/>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B26810BF-4EEF-7F08-BFE0-FAE5D26F14BF}"/>
              </a:ext>
            </a:extLst>
          </p:cNvPr>
          <p:cNvPicPr>
            <a:picLocks noChangeAspect="1"/>
          </p:cNvPicPr>
          <p:nvPr/>
        </p:nvPicPr>
        <p:blipFill>
          <a:blip r:embed="rId2"/>
          <a:stretch>
            <a:fillRect/>
          </a:stretch>
        </p:blipFill>
        <p:spPr>
          <a:xfrm>
            <a:off x="0" y="225105"/>
            <a:ext cx="12192000" cy="6407789"/>
          </a:xfrm>
          <a:prstGeom prst="rect">
            <a:avLst/>
          </a:prstGeom>
        </p:spPr>
      </p:pic>
    </p:spTree>
    <p:extLst>
      <p:ext uri="{BB962C8B-B14F-4D97-AF65-F5344CB8AC3E}">
        <p14:creationId xmlns:p14="http://schemas.microsoft.com/office/powerpoint/2010/main" val="824172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15</cp:revision>
  <dcterms:created xsi:type="dcterms:W3CDTF">2021-03-05T00:09:04Z</dcterms:created>
  <dcterms:modified xsi:type="dcterms:W3CDTF">2024-05-25T00:04:12Z</dcterms:modified>
</cp:coreProperties>
</file>