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7"/>
  </p:notesMasterIdLst>
  <p:handoutMasterIdLst>
    <p:handoutMasterId r:id="rId18"/>
  </p:handout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66B2664-C0AC-446B-9F69-63A49F446C7B}"/>
    <pc:docChg chg="undo custSel addSld delSld modSld">
      <pc:chgData name="Sarah Gothard" userId="0e53f415fda5f162" providerId="LiveId" clId="{D66B2664-C0AC-446B-9F69-63A49F446C7B}" dt="2021-12-13T12:58:48.015" v="59" actId="26606"/>
      <pc:docMkLst>
        <pc:docMk/>
      </pc:docMkLst>
      <pc:sldChg chg="addSp delSp modSp mod">
        <pc:chgData name="Sarah Gothard" userId="0e53f415fda5f162" providerId="LiveId" clId="{D66B2664-C0AC-446B-9F69-63A49F446C7B}" dt="2021-12-13T12:37:50.372" v="2" actId="26606"/>
        <pc:sldMkLst>
          <pc:docMk/>
          <pc:sldMk cId="2910433961" sldId="256"/>
        </pc:sldMkLst>
        <pc:spChg chg="ord">
          <ac:chgData name="Sarah Gothard" userId="0e53f415fda5f162" providerId="LiveId" clId="{D66B2664-C0AC-446B-9F69-63A49F446C7B}" dt="2021-12-13T12:37:50.372" v="2" actId="26606"/>
          <ac:spMkLst>
            <pc:docMk/>
            <pc:sldMk cId="2910433961" sldId="256"/>
            <ac:spMk id="4" creationId="{FD60A99A-3D3E-41F4-8FB2-F58BC94B1563}"/>
          </ac:spMkLst>
        </pc:spChg>
        <pc:spChg chg="del">
          <ac:chgData name="Sarah Gothard" userId="0e53f415fda5f162" providerId="LiveId" clId="{D66B2664-C0AC-446B-9F69-63A49F446C7B}" dt="2021-12-13T12:37:50.372" v="2" actId="26606"/>
          <ac:spMkLst>
            <pc:docMk/>
            <pc:sldMk cId="2910433961" sldId="256"/>
            <ac:spMk id="51" creationId="{32BC26D8-82FB-445E-AA49-62A77D7C1EE0}"/>
          </ac:spMkLst>
        </pc:spChg>
        <pc:spChg chg="del">
          <ac:chgData name="Sarah Gothard" userId="0e53f415fda5f162" providerId="LiveId" clId="{D66B2664-C0AC-446B-9F69-63A49F446C7B}" dt="2021-12-13T12:37:50.372" v="2" actId="26606"/>
          <ac:spMkLst>
            <pc:docMk/>
            <pc:sldMk cId="2910433961" sldId="256"/>
            <ac:spMk id="53" creationId="{CB44330D-EA18-4254-AA95-EB49948539B8}"/>
          </ac:spMkLst>
        </pc:spChg>
        <pc:spChg chg="add">
          <ac:chgData name="Sarah Gothard" userId="0e53f415fda5f162" providerId="LiveId" clId="{D66B2664-C0AC-446B-9F69-63A49F446C7B}" dt="2021-12-13T12:37:50.372" v="2" actId="26606"/>
          <ac:spMkLst>
            <pc:docMk/>
            <pc:sldMk cId="2910433961" sldId="256"/>
            <ac:spMk id="58" creationId="{32BC26D8-82FB-445E-AA49-62A77D7C1EE0}"/>
          </ac:spMkLst>
        </pc:spChg>
        <pc:spChg chg="add">
          <ac:chgData name="Sarah Gothard" userId="0e53f415fda5f162" providerId="LiveId" clId="{D66B2664-C0AC-446B-9F69-63A49F446C7B}" dt="2021-12-13T12:37:50.372" v="2" actId="26606"/>
          <ac:spMkLst>
            <pc:docMk/>
            <pc:sldMk cId="2910433961" sldId="256"/>
            <ac:spMk id="60" creationId="{CB44330D-EA18-4254-AA95-EB49948539B8}"/>
          </ac:spMkLst>
        </pc:spChg>
        <pc:picChg chg="del">
          <ac:chgData name="Sarah Gothard" userId="0e53f415fda5f162" providerId="LiveId" clId="{D66B2664-C0AC-446B-9F69-63A49F446C7B}" dt="2021-12-13T12:37:47.386" v="0" actId="478"/>
          <ac:picMkLst>
            <pc:docMk/>
            <pc:sldMk cId="2910433961" sldId="256"/>
            <ac:picMk id="3" creationId="{34A5EB76-2364-40B7-B674-190F691ED3B8}"/>
          </ac:picMkLst>
        </pc:picChg>
        <pc:picChg chg="add mod">
          <ac:chgData name="Sarah Gothard" userId="0e53f415fda5f162" providerId="LiveId" clId="{D66B2664-C0AC-446B-9F69-63A49F446C7B}" dt="2021-12-13T12:37:50.372" v="2" actId="26606"/>
          <ac:picMkLst>
            <pc:docMk/>
            <pc:sldMk cId="2910433961" sldId="256"/>
            <ac:picMk id="5" creationId="{ADDDE10C-E955-4973-81E4-377AC943A912}"/>
          </ac:picMkLst>
        </pc:picChg>
      </pc:sldChg>
      <pc:sldChg chg="addSp delSp modSp mod">
        <pc:chgData name="Sarah Gothard" userId="0e53f415fda5f162" providerId="LiveId" clId="{D66B2664-C0AC-446B-9F69-63A49F446C7B}" dt="2021-12-13T12:38:21.173" v="8" actId="27614"/>
        <pc:sldMkLst>
          <pc:docMk/>
          <pc:sldMk cId="20734884" sldId="266"/>
        </pc:sldMkLst>
        <pc:spChg chg="ord">
          <ac:chgData name="Sarah Gothard" userId="0e53f415fda5f162" providerId="LiveId" clId="{D66B2664-C0AC-446B-9F69-63A49F446C7B}" dt="2021-12-13T12:38:19.406" v="6" actId="26606"/>
          <ac:spMkLst>
            <pc:docMk/>
            <pc:sldMk cId="20734884" sldId="266"/>
            <ac:spMk id="4" creationId="{1E30E8FD-15B7-4CA6-8207-5C4E741CBDD1}"/>
          </ac:spMkLst>
        </pc:spChg>
        <pc:spChg chg="del">
          <ac:chgData name="Sarah Gothard" userId="0e53f415fda5f162" providerId="LiveId" clId="{D66B2664-C0AC-446B-9F69-63A49F446C7B}" dt="2021-12-13T12:38:19.406" v="6" actId="26606"/>
          <ac:spMkLst>
            <pc:docMk/>
            <pc:sldMk cId="20734884" sldId="266"/>
            <ac:spMk id="50" creationId="{32BC26D8-82FB-445E-AA49-62A77D7C1EE0}"/>
          </ac:spMkLst>
        </pc:spChg>
        <pc:spChg chg="del">
          <ac:chgData name="Sarah Gothard" userId="0e53f415fda5f162" providerId="LiveId" clId="{D66B2664-C0AC-446B-9F69-63A49F446C7B}" dt="2021-12-13T12:38:19.406" v="6" actId="26606"/>
          <ac:spMkLst>
            <pc:docMk/>
            <pc:sldMk cId="20734884" sldId="266"/>
            <ac:spMk id="51" creationId="{CB44330D-EA18-4254-AA95-EB49948539B8}"/>
          </ac:spMkLst>
        </pc:spChg>
        <pc:spChg chg="add">
          <ac:chgData name="Sarah Gothard" userId="0e53f415fda5f162" providerId="LiveId" clId="{D66B2664-C0AC-446B-9F69-63A49F446C7B}" dt="2021-12-13T12:38:19.406" v="6" actId="26606"/>
          <ac:spMkLst>
            <pc:docMk/>
            <pc:sldMk cId="20734884" sldId="266"/>
            <ac:spMk id="56" creationId="{32BC26D8-82FB-445E-AA49-62A77D7C1EE0}"/>
          </ac:spMkLst>
        </pc:spChg>
        <pc:spChg chg="add">
          <ac:chgData name="Sarah Gothard" userId="0e53f415fda5f162" providerId="LiveId" clId="{D66B2664-C0AC-446B-9F69-63A49F446C7B}" dt="2021-12-13T12:38:19.406" v="6" actId="26606"/>
          <ac:spMkLst>
            <pc:docMk/>
            <pc:sldMk cId="20734884" sldId="266"/>
            <ac:spMk id="58" creationId="{CB44330D-EA18-4254-AA95-EB49948539B8}"/>
          </ac:spMkLst>
        </pc:spChg>
        <pc:picChg chg="add mod">
          <ac:chgData name="Sarah Gothard" userId="0e53f415fda5f162" providerId="LiveId" clId="{D66B2664-C0AC-446B-9F69-63A49F446C7B}" dt="2021-12-13T12:38:21.173" v="8" actId="27614"/>
          <ac:picMkLst>
            <pc:docMk/>
            <pc:sldMk cId="20734884" sldId="266"/>
            <ac:picMk id="3" creationId="{AFC9F61B-C2BD-4F26-B41A-395A80EA3B71}"/>
          </ac:picMkLst>
        </pc:picChg>
        <pc:picChg chg="del">
          <ac:chgData name="Sarah Gothard" userId="0e53f415fda5f162" providerId="LiveId" clId="{D66B2664-C0AC-446B-9F69-63A49F446C7B}" dt="2021-12-13T12:37:52.975" v="3" actId="478"/>
          <ac:picMkLst>
            <pc:docMk/>
            <pc:sldMk cId="20734884" sldId="266"/>
            <ac:picMk id="6" creationId="{F67ADA19-F73B-4162-9798-8BE6E084F116}"/>
          </ac:picMkLst>
        </pc:picChg>
      </pc:sldChg>
      <pc:sldChg chg="addSp delSp modSp new mod setBg">
        <pc:chgData name="Sarah Gothard" userId="0e53f415fda5f162" providerId="LiveId" clId="{D66B2664-C0AC-446B-9F69-63A49F446C7B}" dt="2021-12-13T12:40:27.193" v="15" actId="27614"/>
        <pc:sldMkLst>
          <pc:docMk/>
          <pc:sldMk cId="3746117161" sldId="267"/>
        </pc:sldMkLst>
        <pc:spChg chg="del">
          <ac:chgData name="Sarah Gothard" userId="0e53f415fda5f162" providerId="LiveId" clId="{D66B2664-C0AC-446B-9F69-63A49F446C7B}" dt="2021-12-13T12:40:25.532" v="14" actId="26606"/>
          <ac:spMkLst>
            <pc:docMk/>
            <pc:sldMk cId="3746117161" sldId="267"/>
            <ac:spMk id="2" creationId="{032083EF-2149-48C9-A88D-AD28AFD0183A}"/>
          </ac:spMkLst>
        </pc:spChg>
        <pc:spChg chg="del">
          <ac:chgData name="Sarah Gothard" userId="0e53f415fda5f162" providerId="LiveId" clId="{D66B2664-C0AC-446B-9F69-63A49F446C7B}" dt="2021-12-13T12:40:25.532" v="14" actId="26606"/>
          <ac:spMkLst>
            <pc:docMk/>
            <pc:sldMk cId="3746117161" sldId="267"/>
            <ac:spMk id="3" creationId="{C25070C4-C317-413C-9F77-D58AD2B90DA4}"/>
          </ac:spMkLst>
        </pc:spChg>
        <pc:spChg chg="mod ord">
          <ac:chgData name="Sarah Gothard" userId="0e53f415fda5f162" providerId="LiveId" clId="{D66B2664-C0AC-446B-9F69-63A49F446C7B}" dt="2021-12-13T12:40:25.532" v="14" actId="26606"/>
          <ac:spMkLst>
            <pc:docMk/>
            <pc:sldMk cId="3746117161" sldId="267"/>
            <ac:spMk id="4" creationId="{0835FD3F-42C8-4156-AE3C-5AA96F002A31}"/>
          </ac:spMkLst>
        </pc:spChg>
        <pc:spChg chg="add">
          <ac:chgData name="Sarah Gothard" userId="0e53f415fda5f162" providerId="LiveId" clId="{D66B2664-C0AC-446B-9F69-63A49F446C7B}" dt="2021-12-13T12:40:25.532" v="14" actId="26606"/>
          <ac:spMkLst>
            <pc:docMk/>
            <pc:sldMk cId="3746117161" sldId="267"/>
            <ac:spMk id="15" creationId="{32BC26D8-82FB-445E-AA49-62A77D7C1EE0}"/>
          </ac:spMkLst>
        </pc:spChg>
        <pc:spChg chg="add">
          <ac:chgData name="Sarah Gothard" userId="0e53f415fda5f162" providerId="LiveId" clId="{D66B2664-C0AC-446B-9F69-63A49F446C7B}" dt="2021-12-13T12:40:25.532" v="14" actId="26606"/>
          <ac:spMkLst>
            <pc:docMk/>
            <pc:sldMk cId="3746117161" sldId="267"/>
            <ac:spMk id="17" creationId="{CB44330D-EA18-4254-AA95-EB49948539B8}"/>
          </ac:spMkLst>
        </pc:spChg>
        <pc:picChg chg="add del">
          <ac:chgData name="Sarah Gothard" userId="0e53f415fda5f162" providerId="LiveId" clId="{D66B2664-C0AC-446B-9F69-63A49F446C7B}" dt="2021-12-13T12:39:07.225" v="10" actId="22"/>
          <ac:picMkLst>
            <pc:docMk/>
            <pc:sldMk cId="3746117161" sldId="267"/>
            <ac:picMk id="6" creationId="{F5BC8F7B-4B93-43EC-B332-67D4774B6E55}"/>
          </ac:picMkLst>
        </pc:picChg>
        <pc:picChg chg="add del">
          <ac:chgData name="Sarah Gothard" userId="0e53f415fda5f162" providerId="LiveId" clId="{D66B2664-C0AC-446B-9F69-63A49F446C7B}" dt="2021-12-13T12:39:32.552" v="12" actId="22"/>
          <ac:picMkLst>
            <pc:docMk/>
            <pc:sldMk cId="3746117161" sldId="267"/>
            <ac:picMk id="8" creationId="{B44D8636-C70B-49E4-8D79-CBA21FBEF1C1}"/>
          </ac:picMkLst>
        </pc:picChg>
        <pc:picChg chg="add mod">
          <ac:chgData name="Sarah Gothard" userId="0e53f415fda5f162" providerId="LiveId" clId="{D66B2664-C0AC-446B-9F69-63A49F446C7B}" dt="2021-12-13T12:40:27.193" v="15" actId="27614"/>
          <ac:picMkLst>
            <pc:docMk/>
            <pc:sldMk cId="3746117161" sldId="267"/>
            <ac:picMk id="10" creationId="{0E6FE12B-04CC-4D1E-856A-381B70AF41E7}"/>
          </ac:picMkLst>
        </pc:picChg>
      </pc:sldChg>
      <pc:sldChg chg="del">
        <pc:chgData name="Sarah Gothard" userId="0e53f415fda5f162" providerId="LiveId" clId="{D66B2664-C0AC-446B-9F69-63A49F446C7B}" dt="2021-12-13T12:38:05.186" v="4" actId="47"/>
        <pc:sldMkLst>
          <pc:docMk/>
          <pc:sldMk cId="4176902916" sldId="267"/>
        </pc:sldMkLst>
      </pc:sldChg>
      <pc:sldChg chg="del">
        <pc:chgData name="Sarah Gothard" userId="0e53f415fda5f162" providerId="LiveId" clId="{D66B2664-C0AC-446B-9F69-63A49F446C7B}" dt="2021-12-13T12:38:05.186" v="4" actId="47"/>
        <pc:sldMkLst>
          <pc:docMk/>
          <pc:sldMk cId="118477661" sldId="268"/>
        </pc:sldMkLst>
      </pc:sldChg>
      <pc:sldChg chg="addSp delSp modSp new mod setBg">
        <pc:chgData name="Sarah Gothard" userId="0e53f415fda5f162" providerId="LiveId" clId="{D66B2664-C0AC-446B-9F69-63A49F446C7B}" dt="2021-12-13T12:41:14.525" v="20" actId="27614"/>
        <pc:sldMkLst>
          <pc:docMk/>
          <pc:sldMk cId="1518911414" sldId="268"/>
        </pc:sldMkLst>
        <pc:spChg chg="del">
          <ac:chgData name="Sarah Gothard" userId="0e53f415fda5f162" providerId="LiveId" clId="{D66B2664-C0AC-446B-9F69-63A49F446C7B}" dt="2021-12-13T12:41:12.649" v="18" actId="26606"/>
          <ac:spMkLst>
            <pc:docMk/>
            <pc:sldMk cId="1518911414" sldId="268"/>
            <ac:spMk id="2" creationId="{07377A23-7FA3-4A92-8604-5F2D5C9E54E9}"/>
          </ac:spMkLst>
        </pc:spChg>
        <pc:spChg chg="del">
          <ac:chgData name="Sarah Gothard" userId="0e53f415fda5f162" providerId="LiveId" clId="{D66B2664-C0AC-446B-9F69-63A49F446C7B}" dt="2021-12-13T12:41:12.649" v="18" actId="26606"/>
          <ac:spMkLst>
            <pc:docMk/>
            <pc:sldMk cId="1518911414" sldId="268"/>
            <ac:spMk id="3" creationId="{39A86351-8F04-4F09-A3A8-86D5D201ADF9}"/>
          </ac:spMkLst>
        </pc:spChg>
        <pc:spChg chg="mod ord">
          <ac:chgData name="Sarah Gothard" userId="0e53f415fda5f162" providerId="LiveId" clId="{D66B2664-C0AC-446B-9F69-63A49F446C7B}" dt="2021-12-13T12:41:12.649" v="18" actId="26606"/>
          <ac:spMkLst>
            <pc:docMk/>
            <pc:sldMk cId="1518911414" sldId="268"/>
            <ac:spMk id="4" creationId="{81E62962-F2F8-4D26-B95D-36D85FA7B71F}"/>
          </ac:spMkLst>
        </pc:spChg>
        <pc:spChg chg="add">
          <ac:chgData name="Sarah Gothard" userId="0e53f415fda5f162" providerId="LiveId" clId="{D66B2664-C0AC-446B-9F69-63A49F446C7B}" dt="2021-12-13T12:41:12.649" v="18" actId="26606"/>
          <ac:spMkLst>
            <pc:docMk/>
            <pc:sldMk cId="1518911414" sldId="268"/>
            <ac:spMk id="11" creationId="{32BC26D8-82FB-445E-AA49-62A77D7C1EE0}"/>
          </ac:spMkLst>
        </pc:spChg>
        <pc:spChg chg="add">
          <ac:chgData name="Sarah Gothard" userId="0e53f415fda5f162" providerId="LiveId" clId="{D66B2664-C0AC-446B-9F69-63A49F446C7B}" dt="2021-12-13T12:41:12.649" v="18" actId="26606"/>
          <ac:spMkLst>
            <pc:docMk/>
            <pc:sldMk cId="1518911414" sldId="268"/>
            <ac:spMk id="13" creationId="{CB44330D-EA18-4254-AA95-EB49948539B8}"/>
          </ac:spMkLst>
        </pc:spChg>
        <pc:picChg chg="add mod">
          <ac:chgData name="Sarah Gothard" userId="0e53f415fda5f162" providerId="LiveId" clId="{D66B2664-C0AC-446B-9F69-63A49F446C7B}" dt="2021-12-13T12:41:14.525" v="20" actId="27614"/>
          <ac:picMkLst>
            <pc:docMk/>
            <pc:sldMk cId="1518911414" sldId="268"/>
            <ac:picMk id="6" creationId="{BA8E1A56-8256-4B02-BC7B-734DFBB3D321}"/>
          </ac:picMkLst>
        </pc:picChg>
      </pc:sldChg>
      <pc:sldChg chg="addSp delSp modSp new mod setBg">
        <pc:chgData name="Sarah Gothard" userId="0e53f415fda5f162" providerId="LiveId" clId="{D66B2664-C0AC-446B-9F69-63A49F446C7B}" dt="2021-12-13T12:42:41.248" v="22" actId="26606"/>
        <pc:sldMkLst>
          <pc:docMk/>
          <pc:sldMk cId="1556282866" sldId="269"/>
        </pc:sldMkLst>
        <pc:spChg chg="del">
          <ac:chgData name="Sarah Gothard" userId="0e53f415fda5f162" providerId="LiveId" clId="{D66B2664-C0AC-446B-9F69-63A49F446C7B}" dt="2021-12-13T12:42:41.248" v="22" actId="26606"/>
          <ac:spMkLst>
            <pc:docMk/>
            <pc:sldMk cId="1556282866" sldId="269"/>
            <ac:spMk id="2" creationId="{3F08E103-C6F9-4959-B5E3-DB6A5F2CBB19}"/>
          </ac:spMkLst>
        </pc:spChg>
        <pc:spChg chg="del">
          <ac:chgData name="Sarah Gothard" userId="0e53f415fda5f162" providerId="LiveId" clId="{D66B2664-C0AC-446B-9F69-63A49F446C7B}" dt="2021-12-13T12:42:41.248" v="22" actId="26606"/>
          <ac:spMkLst>
            <pc:docMk/>
            <pc:sldMk cId="1556282866" sldId="269"/>
            <ac:spMk id="3" creationId="{5784CFAB-719E-427E-8F7D-F8028B3E1303}"/>
          </ac:spMkLst>
        </pc:spChg>
        <pc:spChg chg="mod ord">
          <ac:chgData name="Sarah Gothard" userId="0e53f415fda5f162" providerId="LiveId" clId="{D66B2664-C0AC-446B-9F69-63A49F446C7B}" dt="2021-12-13T12:42:41.248" v="22" actId="26606"/>
          <ac:spMkLst>
            <pc:docMk/>
            <pc:sldMk cId="1556282866" sldId="269"/>
            <ac:spMk id="4" creationId="{DD27E506-8A25-4852-B23B-04AF21AFFEE5}"/>
          </ac:spMkLst>
        </pc:spChg>
        <pc:spChg chg="add">
          <ac:chgData name="Sarah Gothard" userId="0e53f415fda5f162" providerId="LiveId" clId="{D66B2664-C0AC-446B-9F69-63A49F446C7B}" dt="2021-12-13T12:42:41.248" v="22" actId="26606"/>
          <ac:spMkLst>
            <pc:docMk/>
            <pc:sldMk cId="1556282866" sldId="269"/>
            <ac:spMk id="11" creationId="{32BC26D8-82FB-445E-AA49-62A77D7C1EE0}"/>
          </ac:spMkLst>
        </pc:spChg>
        <pc:spChg chg="add">
          <ac:chgData name="Sarah Gothard" userId="0e53f415fda5f162" providerId="LiveId" clId="{D66B2664-C0AC-446B-9F69-63A49F446C7B}" dt="2021-12-13T12:42:41.248" v="22" actId="26606"/>
          <ac:spMkLst>
            <pc:docMk/>
            <pc:sldMk cId="1556282866" sldId="269"/>
            <ac:spMk id="13" creationId="{CB44330D-EA18-4254-AA95-EB49948539B8}"/>
          </ac:spMkLst>
        </pc:spChg>
        <pc:picChg chg="add mod">
          <ac:chgData name="Sarah Gothard" userId="0e53f415fda5f162" providerId="LiveId" clId="{D66B2664-C0AC-446B-9F69-63A49F446C7B}" dt="2021-12-13T12:42:41.248" v="22" actId="26606"/>
          <ac:picMkLst>
            <pc:docMk/>
            <pc:sldMk cId="1556282866" sldId="269"/>
            <ac:picMk id="6" creationId="{F3A0FF75-29FA-4969-BA73-65DB8569D7D4}"/>
          </ac:picMkLst>
        </pc:picChg>
      </pc:sldChg>
      <pc:sldChg chg="del">
        <pc:chgData name="Sarah Gothard" userId="0e53f415fda5f162" providerId="LiveId" clId="{D66B2664-C0AC-446B-9F69-63A49F446C7B}" dt="2021-12-13T12:38:05.186" v="4" actId="47"/>
        <pc:sldMkLst>
          <pc:docMk/>
          <pc:sldMk cId="4286113662" sldId="269"/>
        </pc:sldMkLst>
      </pc:sldChg>
      <pc:sldChg chg="addSp delSp modSp new mod setBg">
        <pc:chgData name="Sarah Gothard" userId="0e53f415fda5f162" providerId="LiveId" clId="{D66B2664-C0AC-446B-9F69-63A49F446C7B}" dt="2021-12-13T12:43:35.162" v="26" actId="27614"/>
        <pc:sldMkLst>
          <pc:docMk/>
          <pc:sldMk cId="1675564012" sldId="270"/>
        </pc:sldMkLst>
        <pc:spChg chg="del">
          <ac:chgData name="Sarah Gothard" userId="0e53f415fda5f162" providerId="LiveId" clId="{D66B2664-C0AC-446B-9F69-63A49F446C7B}" dt="2021-12-13T12:43:33.409" v="25" actId="26606"/>
          <ac:spMkLst>
            <pc:docMk/>
            <pc:sldMk cId="1675564012" sldId="270"/>
            <ac:spMk id="2" creationId="{BADBF59D-157B-48A0-8EF3-4E30361D7F88}"/>
          </ac:spMkLst>
        </pc:spChg>
        <pc:spChg chg="del">
          <ac:chgData name="Sarah Gothard" userId="0e53f415fda5f162" providerId="LiveId" clId="{D66B2664-C0AC-446B-9F69-63A49F446C7B}" dt="2021-12-13T12:43:33.409" v="25" actId="26606"/>
          <ac:spMkLst>
            <pc:docMk/>
            <pc:sldMk cId="1675564012" sldId="270"/>
            <ac:spMk id="3" creationId="{961E3992-0D72-41DF-8089-AF4017912964}"/>
          </ac:spMkLst>
        </pc:spChg>
        <pc:spChg chg="mod ord">
          <ac:chgData name="Sarah Gothard" userId="0e53f415fda5f162" providerId="LiveId" clId="{D66B2664-C0AC-446B-9F69-63A49F446C7B}" dt="2021-12-13T12:43:33.409" v="25" actId="26606"/>
          <ac:spMkLst>
            <pc:docMk/>
            <pc:sldMk cId="1675564012" sldId="270"/>
            <ac:spMk id="4" creationId="{BF229825-8433-4A71-A4F8-437DA43F7047}"/>
          </ac:spMkLst>
        </pc:spChg>
        <pc:spChg chg="add">
          <ac:chgData name="Sarah Gothard" userId="0e53f415fda5f162" providerId="LiveId" clId="{D66B2664-C0AC-446B-9F69-63A49F446C7B}" dt="2021-12-13T12:43:33.409" v="25" actId="26606"/>
          <ac:spMkLst>
            <pc:docMk/>
            <pc:sldMk cId="1675564012" sldId="270"/>
            <ac:spMk id="11" creationId="{32BC26D8-82FB-445E-AA49-62A77D7C1EE0}"/>
          </ac:spMkLst>
        </pc:spChg>
        <pc:spChg chg="add">
          <ac:chgData name="Sarah Gothard" userId="0e53f415fda5f162" providerId="LiveId" clId="{D66B2664-C0AC-446B-9F69-63A49F446C7B}" dt="2021-12-13T12:43:33.409" v="25" actId="26606"/>
          <ac:spMkLst>
            <pc:docMk/>
            <pc:sldMk cId="1675564012" sldId="270"/>
            <ac:spMk id="13" creationId="{CB44330D-EA18-4254-AA95-EB49948539B8}"/>
          </ac:spMkLst>
        </pc:spChg>
        <pc:picChg chg="add mod">
          <ac:chgData name="Sarah Gothard" userId="0e53f415fda5f162" providerId="LiveId" clId="{D66B2664-C0AC-446B-9F69-63A49F446C7B}" dt="2021-12-13T12:43:35.162" v="26" actId="27614"/>
          <ac:picMkLst>
            <pc:docMk/>
            <pc:sldMk cId="1675564012" sldId="270"/>
            <ac:picMk id="6" creationId="{818D9F9D-9E9B-40D4-B80C-8081DDEC191F}"/>
          </ac:picMkLst>
        </pc:picChg>
      </pc:sldChg>
      <pc:sldChg chg="del">
        <pc:chgData name="Sarah Gothard" userId="0e53f415fda5f162" providerId="LiveId" clId="{D66B2664-C0AC-446B-9F69-63A49F446C7B}" dt="2021-12-13T12:38:05.186" v="4" actId="47"/>
        <pc:sldMkLst>
          <pc:docMk/>
          <pc:sldMk cId="3184309587" sldId="270"/>
        </pc:sldMkLst>
      </pc:sldChg>
      <pc:sldChg chg="addSp delSp modSp new mod setBg">
        <pc:chgData name="Sarah Gothard" userId="0e53f415fda5f162" providerId="LiveId" clId="{D66B2664-C0AC-446B-9F69-63A49F446C7B}" dt="2021-12-13T12:44:38.401" v="29" actId="26606"/>
        <pc:sldMkLst>
          <pc:docMk/>
          <pc:sldMk cId="2267182873" sldId="271"/>
        </pc:sldMkLst>
        <pc:spChg chg="del">
          <ac:chgData name="Sarah Gothard" userId="0e53f415fda5f162" providerId="LiveId" clId="{D66B2664-C0AC-446B-9F69-63A49F446C7B}" dt="2021-12-13T12:44:38.401" v="29" actId="26606"/>
          <ac:spMkLst>
            <pc:docMk/>
            <pc:sldMk cId="2267182873" sldId="271"/>
            <ac:spMk id="2" creationId="{CFCEBFEB-C990-48DB-B584-C26EF3CC429E}"/>
          </ac:spMkLst>
        </pc:spChg>
        <pc:spChg chg="del">
          <ac:chgData name="Sarah Gothard" userId="0e53f415fda5f162" providerId="LiveId" clId="{D66B2664-C0AC-446B-9F69-63A49F446C7B}" dt="2021-12-13T12:44:38.401" v="29" actId="26606"/>
          <ac:spMkLst>
            <pc:docMk/>
            <pc:sldMk cId="2267182873" sldId="271"/>
            <ac:spMk id="3" creationId="{809A529F-ACE3-4C09-9F15-5018D8BD0E73}"/>
          </ac:spMkLst>
        </pc:spChg>
        <pc:spChg chg="mod ord">
          <ac:chgData name="Sarah Gothard" userId="0e53f415fda5f162" providerId="LiveId" clId="{D66B2664-C0AC-446B-9F69-63A49F446C7B}" dt="2021-12-13T12:44:38.401" v="29" actId="26606"/>
          <ac:spMkLst>
            <pc:docMk/>
            <pc:sldMk cId="2267182873" sldId="271"/>
            <ac:spMk id="4" creationId="{889428C0-4655-464C-8EE2-CB970A985DBC}"/>
          </ac:spMkLst>
        </pc:spChg>
        <pc:spChg chg="add">
          <ac:chgData name="Sarah Gothard" userId="0e53f415fda5f162" providerId="LiveId" clId="{D66B2664-C0AC-446B-9F69-63A49F446C7B}" dt="2021-12-13T12:44:38.401" v="29" actId="26606"/>
          <ac:spMkLst>
            <pc:docMk/>
            <pc:sldMk cId="2267182873" sldId="271"/>
            <ac:spMk id="11" creationId="{32BC26D8-82FB-445E-AA49-62A77D7C1EE0}"/>
          </ac:spMkLst>
        </pc:spChg>
        <pc:spChg chg="add">
          <ac:chgData name="Sarah Gothard" userId="0e53f415fda5f162" providerId="LiveId" clId="{D66B2664-C0AC-446B-9F69-63A49F446C7B}" dt="2021-12-13T12:44:38.401" v="29" actId="26606"/>
          <ac:spMkLst>
            <pc:docMk/>
            <pc:sldMk cId="2267182873" sldId="271"/>
            <ac:spMk id="13" creationId="{CB44330D-EA18-4254-AA95-EB49948539B8}"/>
          </ac:spMkLst>
        </pc:spChg>
        <pc:picChg chg="add mod">
          <ac:chgData name="Sarah Gothard" userId="0e53f415fda5f162" providerId="LiveId" clId="{D66B2664-C0AC-446B-9F69-63A49F446C7B}" dt="2021-12-13T12:44:38.401" v="29" actId="26606"/>
          <ac:picMkLst>
            <pc:docMk/>
            <pc:sldMk cId="2267182873" sldId="271"/>
            <ac:picMk id="6" creationId="{D3603746-3486-4BED-9F63-BD01A4F7035D}"/>
          </ac:picMkLst>
        </pc:picChg>
      </pc:sldChg>
      <pc:sldChg chg="del">
        <pc:chgData name="Sarah Gothard" userId="0e53f415fda5f162" providerId="LiveId" clId="{D66B2664-C0AC-446B-9F69-63A49F446C7B}" dt="2021-12-13T12:38:05.186" v="4" actId="47"/>
        <pc:sldMkLst>
          <pc:docMk/>
          <pc:sldMk cId="4188574851" sldId="271"/>
        </pc:sldMkLst>
      </pc:sldChg>
      <pc:sldChg chg="del">
        <pc:chgData name="Sarah Gothard" userId="0e53f415fda5f162" providerId="LiveId" clId="{D66B2664-C0AC-446B-9F69-63A49F446C7B}" dt="2021-12-13T12:38:05.186" v="4" actId="47"/>
        <pc:sldMkLst>
          <pc:docMk/>
          <pc:sldMk cId="336775088" sldId="272"/>
        </pc:sldMkLst>
      </pc:sldChg>
      <pc:sldChg chg="addSp delSp modSp new mod setBg">
        <pc:chgData name="Sarah Gothard" userId="0e53f415fda5f162" providerId="LiveId" clId="{D66B2664-C0AC-446B-9F69-63A49F446C7B}" dt="2021-12-13T12:45:48.118" v="33" actId="27614"/>
        <pc:sldMkLst>
          <pc:docMk/>
          <pc:sldMk cId="2414746280" sldId="272"/>
        </pc:sldMkLst>
        <pc:spChg chg="del">
          <ac:chgData name="Sarah Gothard" userId="0e53f415fda5f162" providerId="LiveId" clId="{D66B2664-C0AC-446B-9F69-63A49F446C7B}" dt="2021-12-13T12:45:45.590" v="32" actId="26606"/>
          <ac:spMkLst>
            <pc:docMk/>
            <pc:sldMk cId="2414746280" sldId="272"/>
            <ac:spMk id="2" creationId="{E88E422F-A05E-4B60-88D1-3F2E0B883048}"/>
          </ac:spMkLst>
        </pc:spChg>
        <pc:spChg chg="del">
          <ac:chgData name="Sarah Gothard" userId="0e53f415fda5f162" providerId="LiveId" clId="{D66B2664-C0AC-446B-9F69-63A49F446C7B}" dt="2021-12-13T12:45:45.590" v="32" actId="26606"/>
          <ac:spMkLst>
            <pc:docMk/>
            <pc:sldMk cId="2414746280" sldId="272"/>
            <ac:spMk id="3" creationId="{72108B6C-45B3-4312-B84B-A40967DF7519}"/>
          </ac:spMkLst>
        </pc:spChg>
        <pc:spChg chg="mod ord">
          <ac:chgData name="Sarah Gothard" userId="0e53f415fda5f162" providerId="LiveId" clId="{D66B2664-C0AC-446B-9F69-63A49F446C7B}" dt="2021-12-13T12:45:45.590" v="32" actId="26606"/>
          <ac:spMkLst>
            <pc:docMk/>
            <pc:sldMk cId="2414746280" sldId="272"/>
            <ac:spMk id="4" creationId="{89543E5C-0CA2-4B9D-9D96-6A50FBC6EE72}"/>
          </ac:spMkLst>
        </pc:spChg>
        <pc:spChg chg="add">
          <ac:chgData name="Sarah Gothard" userId="0e53f415fda5f162" providerId="LiveId" clId="{D66B2664-C0AC-446B-9F69-63A49F446C7B}" dt="2021-12-13T12:45:45.590" v="32" actId="26606"/>
          <ac:spMkLst>
            <pc:docMk/>
            <pc:sldMk cId="2414746280" sldId="272"/>
            <ac:spMk id="11" creationId="{32BC26D8-82FB-445E-AA49-62A77D7C1EE0}"/>
          </ac:spMkLst>
        </pc:spChg>
        <pc:spChg chg="add">
          <ac:chgData name="Sarah Gothard" userId="0e53f415fda5f162" providerId="LiveId" clId="{D66B2664-C0AC-446B-9F69-63A49F446C7B}" dt="2021-12-13T12:45:45.590" v="32" actId="26606"/>
          <ac:spMkLst>
            <pc:docMk/>
            <pc:sldMk cId="2414746280" sldId="272"/>
            <ac:spMk id="13" creationId="{CB44330D-EA18-4254-AA95-EB49948539B8}"/>
          </ac:spMkLst>
        </pc:spChg>
        <pc:picChg chg="add mod">
          <ac:chgData name="Sarah Gothard" userId="0e53f415fda5f162" providerId="LiveId" clId="{D66B2664-C0AC-446B-9F69-63A49F446C7B}" dt="2021-12-13T12:45:48.118" v="33" actId="27614"/>
          <ac:picMkLst>
            <pc:docMk/>
            <pc:sldMk cId="2414746280" sldId="272"/>
            <ac:picMk id="6" creationId="{E13EE21B-7FFB-4797-9B41-6943F61A44C2}"/>
          </ac:picMkLst>
        </pc:picChg>
      </pc:sldChg>
      <pc:sldChg chg="del">
        <pc:chgData name="Sarah Gothard" userId="0e53f415fda5f162" providerId="LiveId" clId="{D66B2664-C0AC-446B-9F69-63A49F446C7B}" dt="2021-12-13T12:38:05.186" v="4" actId="47"/>
        <pc:sldMkLst>
          <pc:docMk/>
          <pc:sldMk cId="1113979583" sldId="273"/>
        </pc:sldMkLst>
      </pc:sldChg>
      <pc:sldChg chg="addSp delSp modSp new mod setBg">
        <pc:chgData name="Sarah Gothard" userId="0e53f415fda5f162" providerId="LiveId" clId="{D66B2664-C0AC-446B-9F69-63A49F446C7B}" dt="2021-12-13T12:47:16.469" v="37" actId="27614"/>
        <pc:sldMkLst>
          <pc:docMk/>
          <pc:sldMk cId="2960897751" sldId="273"/>
        </pc:sldMkLst>
        <pc:spChg chg="del">
          <ac:chgData name="Sarah Gothard" userId="0e53f415fda5f162" providerId="LiveId" clId="{D66B2664-C0AC-446B-9F69-63A49F446C7B}" dt="2021-12-13T12:47:14.938" v="36" actId="26606"/>
          <ac:spMkLst>
            <pc:docMk/>
            <pc:sldMk cId="2960897751" sldId="273"/>
            <ac:spMk id="2" creationId="{D27B9543-AAEB-4268-8303-345D2B6AFB88}"/>
          </ac:spMkLst>
        </pc:spChg>
        <pc:spChg chg="del">
          <ac:chgData name="Sarah Gothard" userId="0e53f415fda5f162" providerId="LiveId" clId="{D66B2664-C0AC-446B-9F69-63A49F446C7B}" dt="2021-12-13T12:47:14.938" v="36" actId="26606"/>
          <ac:spMkLst>
            <pc:docMk/>
            <pc:sldMk cId="2960897751" sldId="273"/>
            <ac:spMk id="3" creationId="{4478C79F-3721-4DAA-8564-966229C833F9}"/>
          </ac:spMkLst>
        </pc:spChg>
        <pc:spChg chg="mod ord">
          <ac:chgData name="Sarah Gothard" userId="0e53f415fda5f162" providerId="LiveId" clId="{D66B2664-C0AC-446B-9F69-63A49F446C7B}" dt="2021-12-13T12:47:14.938" v="36" actId="26606"/>
          <ac:spMkLst>
            <pc:docMk/>
            <pc:sldMk cId="2960897751" sldId="273"/>
            <ac:spMk id="4" creationId="{C4667331-E570-44D1-AD3F-C6DFEC6A8097}"/>
          </ac:spMkLst>
        </pc:spChg>
        <pc:spChg chg="add">
          <ac:chgData name="Sarah Gothard" userId="0e53f415fda5f162" providerId="LiveId" clId="{D66B2664-C0AC-446B-9F69-63A49F446C7B}" dt="2021-12-13T12:47:14.938" v="36" actId="26606"/>
          <ac:spMkLst>
            <pc:docMk/>
            <pc:sldMk cId="2960897751" sldId="273"/>
            <ac:spMk id="11" creationId="{32BC26D8-82FB-445E-AA49-62A77D7C1EE0}"/>
          </ac:spMkLst>
        </pc:spChg>
        <pc:spChg chg="add">
          <ac:chgData name="Sarah Gothard" userId="0e53f415fda5f162" providerId="LiveId" clId="{D66B2664-C0AC-446B-9F69-63A49F446C7B}" dt="2021-12-13T12:47:14.938" v="36" actId="26606"/>
          <ac:spMkLst>
            <pc:docMk/>
            <pc:sldMk cId="2960897751" sldId="273"/>
            <ac:spMk id="13" creationId="{CB44330D-EA18-4254-AA95-EB49948539B8}"/>
          </ac:spMkLst>
        </pc:spChg>
        <pc:picChg chg="add mod">
          <ac:chgData name="Sarah Gothard" userId="0e53f415fda5f162" providerId="LiveId" clId="{D66B2664-C0AC-446B-9F69-63A49F446C7B}" dt="2021-12-13T12:47:16.469" v="37" actId="27614"/>
          <ac:picMkLst>
            <pc:docMk/>
            <pc:sldMk cId="2960897751" sldId="273"/>
            <ac:picMk id="6" creationId="{9BDDC38C-1548-425A-9CF3-5BBABE454522}"/>
          </ac:picMkLst>
        </pc:picChg>
      </pc:sldChg>
      <pc:sldChg chg="addSp delSp modSp new mod setBg">
        <pc:chgData name="Sarah Gothard" userId="0e53f415fda5f162" providerId="LiveId" clId="{D66B2664-C0AC-446B-9F69-63A49F446C7B}" dt="2021-12-13T12:47:58.130" v="41" actId="27614"/>
        <pc:sldMkLst>
          <pc:docMk/>
          <pc:sldMk cId="1491944423" sldId="274"/>
        </pc:sldMkLst>
        <pc:spChg chg="del">
          <ac:chgData name="Sarah Gothard" userId="0e53f415fda5f162" providerId="LiveId" clId="{D66B2664-C0AC-446B-9F69-63A49F446C7B}" dt="2021-12-13T12:47:55.822" v="40" actId="26606"/>
          <ac:spMkLst>
            <pc:docMk/>
            <pc:sldMk cId="1491944423" sldId="274"/>
            <ac:spMk id="2" creationId="{310E48A1-7234-42AF-82E2-D0402AA7028F}"/>
          </ac:spMkLst>
        </pc:spChg>
        <pc:spChg chg="del">
          <ac:chgData name="Sarah Gothard" userId="0e53f415fda5f162" providerId="LiveId" clId="{D66B2664-C0AC-446B-9F69-63A49F446C7B}" dt="2021-12-13T12:47:55.822" v="40" actId="26606"/>
          <ac:spMkLst>
            <pc:docMk/>
            <pc:sldMk cId="1491944423" sldId="274"/>
            <ac:spMk id="3" creationId="{CB0EB96F-8AC6-47AE-9677-67FBAD01BC1E}"/>
          </ac:spMkLst>
        </pc:spChg>
        <pc:spChg chg="mod ord">
          <ac:chgData name="Sarah Gothard" userId="0e53f415fda5f162" providerId="LiveId" clId="{D66B2664-C0AC-446B-9F69-63A49F446C7B}" dt="2021-12-13T12:47:55.822" v="40" actId="26606"/>
          <ac:spMkLst>
            <pc:docMk/>
            <pc:sldMk cId="1491944423" sldId="274"/>
            <ac:spMk id="4" creationId="{7D0AF304-8FB6-44EC-992C-4DA2E88D657E}"/>
          </ac:spMkLst>
        </pc:spChg>
        <pc:spChg chg="add">
          <ac:chgData name="Sarah Gothard" userId="0e53f415fda5f162" providerId="LiveId" clId="{D66B2664-C0AC-446B-9F69-63A49F446C7B}" dt="2021-12-13T12:47:55.822" v="40" actId="26606"/>
          <ac:spMkLst>
            <pc:docMk/>
            <pc:sldMk cId="1491944423" sldId="274"/>
            <ac:spMk id="11" creationId="{32BC26D8-82FB-445E-AA49-62A77D7C1EE0}"/>
          </ac:spMkLst>
        </pc:spChg>
        <pc:spChg chg="add">
          <ac:chgData name="Sarah Gothard" userId="0e53f415fda5f162" providerId="LiveId" clId="{D66B2664-C0AC-446B-9F69-63A49F446C7B}" dt="2021-12-13T12:47:55.822" v="40" actId="26606"/>
          <ac:spMkLst>
            <pc:docMk/>
            <pc:sldMk cId="1491944423" sldId="274"/>
            <ac:spMk id="13" creationId="{CB44330D-EA18-4254-AA95-EB49948539B8}"/>
          </ac:spMkLst>
        </pc:spChg>
        <pc:picChg chg="add mod">
          <ac:chgData name="Sarah Gothard" userId="0e53f415fda5f162" providerId="LiveId" clId="{D66B2664-C0AC-446B-9F69-63A49F446C7B}" dt="2021-12-13T12:47:58.130" v="41" actId="27614"/>
          <ac:picMkLst>
            <pc:docMk/>
            <pc:sldMk cId="1491944423" sldId="274"/>
            <ac:picMk id="6" creationId="{6BDBE22D-E157-406B-9F1C-0428FA3F30DF}"/>
          </ac:picMkLst>
        </pc:picChg>
      </pc:sldChg>
      <pc:sldChg chg="del">
        <pc:chgData name="Sarah Gothard" userId="0e53f415fda5f162" providerId="LiveId" clId="{D66B2664-C0AC-446B-9F69-63A49F446C7B}" dt="2021-12-13T12:38:05.186" v="4" actId="47"/>
        <pc:sldMkLst>
          <pc:docMk/>
          <pc:sldMk cId="3213238131" sldId="274"/>
        </pc:sldMkLst>
      </pc:sldChg>
      <pc:sldChg chg="del">
        <pc:chgData name="Sarah Gothard" userId="0e53f415fda5f162" providerId="LiveId" clId="{D66B2664-C0AC-446B-9F69-63A49F446C7B}" dt="2021-12-13T12:38:05.186" v="4" actId="47"/>
        <pc:sldMkLst>
          <pc:docMk/>
          <pc:sldMk cId="3135128330" sldId="275"/>
        </pc:sldMkLst>
      </pc:sldChg>
      <pc:sldChg chg="addSp delSp modSp new mod setBg">
        <pc:chgData name="Sarah Gothard" userId="0e53f415fda5f162" providerId="LiveId" clId="{D66B2664-C0AC-446B-9F69-63A49F446C7B}" dt="2021-12-13T12:49:05.851" v="44" actId="26606"/>
        <pc:sldMkLst>
          <pc:docMk/>
          <pc:sldMk cId="3292175951" sldId="275"/>
        </pc:sldMkLst>
        <pc:spChg chg="del">
          <ac:chgData name="Sarah Gothard" userId="0e53f415fda5f162" providerId="LiveId" clId="{D66B2664-C0AC-446B-9F69-63A49F446C7B}" dt="2021-12-13T12:49:05.851" v="44" actId="26606"/>
          <ac:spMkLst>
            <pc:docMk/>
            <pc:sldMk cId="3292175951" sldId="275"/>
            <ac:spMk id="2" creationId="{9EEC292A-FC86-4160-B1E1-53D9712B35A5}"/>
          </ac:spMkLst>
        </pc:spChg>
        <pc:spChg chg="del">
          <ac:chgData name="Sarah Gothard" userId="0e53f415fda5f162" providerId="LiveId" clId="{D66B2664-C0AC-446B-9F69-63A49F446C7B}" dt="2021-12-13T12:49:05.851" v="44" actId="26606"/>
          <ac:spMkLst>
            <pc:docMk/>
            <pc:sldMk cId="3292175951" sldId="275"/>
            <ac:spMk id="3" creationId="{DD0554AF-29DB-4C46-90D2-94C4A291044E}"/>
          </ac:spMkLst>
        </pc:spChg>
        <pc:spChg chg="mod ord">
          <ac:chgData name="Sarah Gothard" userId="0e53f415fda5f162" providerId="LiveId" clId="{D66B2664-C0AC-446B-9F69-63A49F446C7B}" dt="2021-12-13T12:49:05.851" v="44" actId="26606"/>
          <ac:spMkLst>
            <pc:docMk/>
            <pc:sldMk cId="3292175951" sldId="275"/>
            <ac:spMk id="4" creationId="{2C06EB80-3FC6-439B-8C0B-290F9881BEAD}"/>
          </ac:spMkLst>
        </pc:spChg>
        <pc:spChg chg="add">
          <ac:chgData name="Sarah Gothard" userId="0e53f415fda5f162" providerId="LiveId" clId="{D66B2664-C0AC-446B-9F69-63A49F446C7B}" dt="2021-12-13T12:49:05.851" v="44" actId="26606"/>
          <ac:spMkLst>
            <pc:docMk/>
            <pc:sldMk cId="3292175951" sldId="275"/>
            <ac:spMk id="11" creationId="{32BC26D8-82FB-445E-AA49-62A77D7C1EE0}"/>
          </ac:spMkLst>
        </pc:spChg>
        <pc:spChg chg="add">
          <ac:chgData name="Sarah Gothard" userId="0e53f415fda5f162" providerId="LiveId" clId="{D66B2664-C0AC-446B-9F69-63A49F446C7B}" dt="2021-12-13T12:49:05.851" v="44" actId="26606"/>
          <ac:spMkLst>
            <pc:docMk/>
            <pc:sldMk cId="3292175951" sldId="275"/>
            <ac:spMk id="13" creationId="{CB44330D-EA18-4254-AA95-EB49948539B8}"/>
          </ac:spMkLst>
        </pc:spChg>
        <pc:picChg chg="add mod">
          <ac:chgData name="Sarah Gothard" userId="0e53f415fda5f162" providerId="LiveId" clId="{D66B2664-C0AC-446B-9F69-63A49F446C7B}" dt="2021-12-13T12:49:05.851" v="44" actId="26606"/>
          <ac:picMkLst>
            <pc:docMk/>
            <pc:sldMk cId="3292175951" sldId="275"/>
            <ac:picMk id="6" creationId="{34E4A610-C6E8-48CF-8680-E80E0C9935CA}"/>
          </ac:picMkLst>
        </pc:picChg>
      </pc:sldChg>
      <pc:sldChg chg="addSp delSp modSp new mod setBg">
        <pc:chgData name="Sarah Gothard" userId="0e53f415fda5f162" providerId="LiveId" clId="{D66B2664-C0AC-446B-9F69-63A49F446C7B}" dt="2021-12-13T12:55:59.697" v="48" actId="27614"/>
        <pc:sldMkLst>
          <pc:docMk/>
          <pc:sldMk cId="577728431" sldId="276"/>
        </pc:sldMkLst>
        <pc:spChg chg="del">
          <ac:chgData name="Sarah Gothard" userId="0e53f415fda5f162" providerId="LiveId" clId="{D66B2664-C0AC-446B-9F69-63A49F446C7B}" dt="2021-12-13T12:55:56.722" v="47" actId="26606"/>
          <ac:spMkLst>
            <pc:docMk/>
            <pc:sldMk cId="577728431" sldId="276"/>
            <ac:spMk id="2" creationId="{61C5DAEB-9C82-4626-BEB4-C19F668AD880}"/>
          </ac:spMkLst>
        </pc:spChg>
        <pc:spChg chg="del">
          <ac:chgData name="Sarah Gothard" userId="0e53f415fda5f162" providerId="LiveId" clId="{D66B2664-C0AC-446B-9F69-63A49F446C7B}" dt="2021-12-13T12:55:56.722" v="47" actId="26606"/>
          <ac:spMkLst>
            <pc:docMk/>
            <pc:sldMk cId="577728431" sldId="276"/>
            <ac:spMk id="3" creationId="{0518AFBE-9116-4D85-953D-3C5CF220A85C}"/>
          </ac:spMkLst>
        </pc:spChg>
        <pc:spChg chg="mod ord">
          <ac:chgData name="Sarah Gothard" userId="0e53f415fda5f162" providerId="LiveId" clId="{D66B2664-C0AC-446B-9F69-63A49F446C7B}" dt="2021-12-13T12:55:56.722" v="47" actId="26606"/>
          <ac:spMkLst>
            <pc:docMk/>
            <pc:sldMk cId="577728431" sldId="276"/>
            <ac:spMk id="4" creationId="{65DD261E-CAAF-4AB9-B1FE-39EA27565A79}"/>
          </ac:spMkLst>
        </pc:spChg>
        <pc:spChg chg="add">
          <ac:chgData name="Sarah Gothard" userId="0e53f415fda5f162" providerId="LiveId" clId="{D66B2664-C0AC-446B-9F69-63A49F446C7B}" dt="2021-12-13T12:55:56.722" v="47" actId="26606"/>
          <ac:spMkLst>
            <pc:docMk/>
            <pc:sldMk cId="577728431" sldId="276"/>
            <ac:spMk id="11" creationId="{32BC26D8-82FB-445E-AA49-62A77D7C1EE0}"/>
          </ac:spMkLst>
        </pc:spChg>
        <pc:spChg chg="add">
          <ac:chgData name="Sarah Gothard" userId="0e53f415fda5f162" providerId="LiveId" clId="{D66B2664-C0AC-446B-9F69-63A49F446C7B}" dt="2021-12-13T12:55:56.722" v="47" actId="26606"/>
          <ac:spMkLst>
            <pc:docMk/>
            <pc:sldMk cId="577728431" sldId="276"/>
            <ac:spMk id="13" creationId="{CB44330D-EA18-4254-AA95-EB49948539B8}"/>
          </ac:spMkLst>
        </pc:spChg>
        <pc:picChg chg="add mod">
          <ac:chgData name="Sarah Gothard" userId="0e53f415fda5f162" providerId="LiveId" clId="{D66B2664-C0AC-446B-9F69-63A49F446C7B}" dt="2021-12-13T12:55:59.697" v="48" actId="27614"/>
          <ac:picMkLst>
            <pc:docMk/>
            <pc:sldMk cId="577728431" sldId="276"/>
            <ac:picMk id="6" creationId="{AFE831F4-A96A-4329-A4B9-1AF32C015B9C}"/>
          </ac:picMkLst>
        </pc:picChg>
      </pc:sldChg>
      <pc:sldChg chg="del">
        <pc:chgData name="Sarah Gothard" userId="0e53f415fda5f162" providerId="LiveId" clId="{D66B2664-C0AC-446B-9F69-63A49F446C7B}" dt="2021-12-13T12:38:05.186" v="4" actId="47"/>
        <pc:sldMkLst>
          <pc:docMk/>
          <pc:sldMk cId="3505003339" sldId="276"/>
        </pc:sldMkLst>
      </pc:sldChg>
      <pc:sldChg chg="addSp delSp modSp new mod setBg">
        <pc:chgData name="Sarah Gothard" userId="0e53f415fda5f162" providerId="LiveId" clId="{D66B2664-C0AC-446B-9F69-63A49F446C7B}" dt="2021-12-13T12:57:17.015" v="52" actId="27614"/>
        <pc:sldMkLst>
          <pc:docMk/>
          <pc:sldMk cId="916022968" sldId="277"/>
        </pc:sldMkLst>
        <pc:spChg chg="del">
          <ac:chgData name="Sarah Gothard" userId="0e53f415fda5f162" providerId="LiveId" clId="{D66B2664-C0AC-446B-9F69-63A49F446C7B}" dt="2021-12-13T12:57:14.948" v="51" actId="26606"/>
          <ac:spMkLst>
            <pc:docMk/>
            <pc:sldMk cId="916022968" sldId="277"/>
            <ac:spMk id="2" creationId="{C34F620F-C54A-493E-966E-339F63052F66}"/>
          </ac:spMkLst>
        </pc:spChg>
        <pc:spChg chg="del">
          <ac:chgData name="Sarah Gothard" userId="0e53f415fda5f162" providerId="LiveId" clId="{D66B2664-C0AC-446B-9F69-63A49F446C7B}" dt="2021-12-13T12:57:14.948" v="51" actId="26606"/>
          <ac:spMkLst>
            <pc:docMk/>
            <pc:sldMk cId="916022968" sldId="277"/>
            <ac:spMk id="3" creationId="{9BA3F8E5-60C4-436C-9234-AC7A0A91D158}"/>
          </ac:spMkLst>
        </pc:spChg>
        <pc:spChg chg="mod ord">
          <ac:chgData name="Sarah Gothard" userId="0e53f415fda5f162" providerId="LiveId" clId="{D66B2664-C0AC-446B-9F69-63A49F446C7B}" dt="2021-12-13T12:57:14.948" v="51" actId="26606"/>
          <ac:spMkLst>
            <pc:docMk/>
            <pc:sldMk cId="916022968" sldId="277"/>
            <ac:spMk id="4" creationId="{4A3C0089-7C6B-44FB-8F02-8C3614271053}"/>
          </ac:spMkLst>
        </pc:spChg>
        <pc:spChg chg="add">
          <ac:chgData name="Sarah Gothard" userId="0e53f415fda5f162" providerId="LiveId" clId="{D66B2664-C0AC-446B-9F69-63A49F446C7B}" dt="2021-12-13T12:57:14.948" v="51" actId="26606"/>
          <ac:spMkLst>
            <pc:docMk/>
            <pc:sldMk cId="916022968" sldId="277"/>
            <ac:spMk id="11" creationId="{32BC26D8-82FB-445E-AA49-62A77D7C1EE0}"/>
          </ac:spMkLst>
        </pc:spChg>
        <pc:spChg chg="add">
          <ac:chgData name="Sarah Gothard" userId="0e53f415fda5f162" providerId="LiveId" clId="{D66B2664-C0AC-446B-9F69-63A49F446C7B}" dt="2021-12-13T12:57:14.948" v="51" actId="26606"/>
          <ac:spMkLst>
            <pc:docMk/>
            <pc:sldMk cId="916022968" sldId="277"/>
            <ac:spMk id="13" creationId="{CB44330D-EA18-4254-AA95-EB49948539B8}"/>
          </ac:spMkLst>
        </pc:spChg>
        <pc:picChg chg="add mod">
          <ac:chgData name="Sarah Gothard" userId="0e53f415fda5f162" providerId="LiveId" clId="{D66B2664-C0AC-446B-9F69-63A49F446C7B}" dt="2021-12-13T12:57:17.015" v="52" actId="27614"/>
          <ac:picMkLst>
            <pc:docMk/>
            <pc:sldMk cId="916022968" sldId="277"/>
            <ac:picMk id="6" creationId="{C8EA5226-7511-4C40-B20C-F03D85B31C2C}"/>
          </ac:picMkLst>
        </pc:picChg>
      </pc:sldChg>
      <pc:sldChg chg="del">
        <pc:chgData name="Sarah Gothard" userId="0e53f415fda5f162" providerId="LiveId" clId="{D66B2664-C0AC-446B-9F69-63A49F446C7B}" dt="2021-12-13T12:38:05.186" v="4" actId="47"/>
        <pc:sldMkLst>
          <pc:docMk/>
          <pc:sldMk cId="3669086555" sldId="277"/>
        </pc:sldMkLst>
      </pc:sldChg>
      <pc:sldChg chg="addSp delSp modSp new mod setBg">
        <pc:chgData name="Sarah Gothard" userId="0e53f415fda5f162" providerId="LiveId" clId="{D66B2664-C0AC-446B-9F69-63A49F446C7B}" dt="2021-12-13T12:58:43.097" v="56" actId="27614"/>
        <pc:sldMkLst>
          <pc:docMk/>
          <pc:sldMk cId="1146747685" sldId="278"/>
        </pc:sldMkLst>
        <pc:spChg chg="del">
          <ac:chgData name="Sarah Gothard" userId="0e53f415fda5f162" providerId="LiveId" clId="{D66B2664-C0AC-446B-9F69-63A49F446C7B}" dt="2021-12-13T12:57:41.514" v="55" actId="26606"/>
          <ac:spMkLst>
            <pc:docMk/>
            <pc:sldMk cId="1146747685" sldId="278"/>
            <ac:spMk id="2" creationId="{8D14568F-D436-4A00-B151-D09C32AAE65C}"/>
          </ac:spMkLst>
        </pc:spChg>
        <pc:spChg chg="del">
          <ac:chgData name="Sarah Gothard" userId="0e53f415fda5f162" providerId="LiveId" clId="{D66B2664-C0AC-446B-9F69-63A49F446C7B}" dt="2021-12-13T12:57:41.514" v="55" actId="26606"/>
          <ac:spMkLst>
            <pc:docMk/>
            <pc:sldMk cId="1146747685" sldId="278"/>
            <ac:spMk id="3" creationId="{C296A239-CAB1-4F08-8A0C-9366D682ECBF}"/>
          </ac:spMkLst>
        </pc:spChg>
        <pc:spChg chg="mod ord">
          <ac:chgData name="Sarah Gothard" userId="0e53f415fda5f162" providerId="LiveId" clId="{D66B2664-C0AC-446B-9F69-63A49F446C7B}" dt="2021-12-13T12:57:41.514" v="55" actId="26606"/>
          <ac:spMkLst>
            <pc:docMk/>
            <pc:sldMk cId="1146747685" sldId="278"/>
            <ac:spMk id="4" creationId="{CE3D5F70-F442-48D9-BAD1-6F174BD5BBAC}"/>
          </ac:spMkLst>
        </pc:spChg>
        <pc:spChg chg="add">
          <ac:chgData name="Sarah Gothard" userId="0e53f415fda5f162" providerId="LiveId" clId="{D66B2664-C0AC-446B-9F69-63A49F446C7B}" dt="2021-12-13T12:57:41.514" v="55" actId="26606"/>
          <ac:spMkLst>
            <pc:docMk/>
            <pc:sldMk cId="1146747685" sldId="278"/>
            <ac:spMk id="11" creationId="{32BC26D8-82FB-445E-AA49-62A77D7C1EE0}"/>
          </ac:spMkLst>
        </pc:spChg>
        <pc:spChg chg="add">
          <ac:chgData name="Sarah Gothard" userId="0e53f415fda5f162" providerId="LiveId" clId="{D66B2664-C0AC-446B-9F69-63A49F446C7B}" dt="2021-12-13T12:57:41.514" v="55" actId="26606"/>
          <ac:spMkLst>
            <pc:docMk/>
            <pc:sldMk cId="1146747685" sldId="278"/>
            <ac:spMk id="13" creationId="{CB44330D-EA18-4254-AA95-EB49948539B8}"/>
          </ac:spMkLst>
        </pc:spChg>
        <pc:picChg chg="add mod">
          <ac:chgData name="Sarah Gothard" userId="0e53f415fda5f162" providerId="LiveId" clId="{D66B2664-C0AC-446B-9F69-63A49F446C7B}" dt="2021-12-13T12:58:43.097" v="56" actId="27614"/>
          <ac:picMkLst>
            <pc:docMk/>
            <pc:sldMk cId="1146747685" sldId="278"/>
            <ac:picMk id="6" creationId="{F92D185B-98F5-4938-9D0B-987288FE5D70}"/>
          </ac:picMkLst>
        </pc:picChg>
      </pc:sldChg>
      <pc:sldChg chg="addSp delSp modSp new mod setBg">
        <pc:chgData name="Sarah Gothard" userId="0e53f415fda5f162" providerId="LiveId" clId="{D66B2664-C0AC-446B-9F69-63A49F446C7B}" dt="2021-12-13T12:58:48.015" v="59" actId="26606"/>
        <pc:sldMkLst>
          <pc:docMk/>
          <pc:sldMk cId="1125541007" sldId="279"/>
        </pc:sldMkLst>
        <pc:spChg chg="del">
          <ac:chgData name="Sarah Gothard" userId="0e53f415fda5f162" providerId="LiveId" clId="{D66B2664-C0AC-446B-9F69-63A49F446C7B}" dt="2021-12-13T12:58:48.015" v="59" actId="26606"/>
          <ac:spMkLst>
            <pc:docMk/>
            <pc:sldMk cId="1125541007" sldId="279"/>
            <ac:spMk id="2" creationId="{C29FB45D-7D29-4F5E-B90A-C95079651CD9}"/>
          </ac:spMkLst>
        </pc:spChg>
        <pc:spChg chg="del">
          <ac:chgData name="Sarah Gothard" userId="0e53f415fda5f162" providerId="LiveId" clId="{D66B2664-C0AC-446B-9F69-63A49F446C7B}" dt="2021-12-13T12:58:48.015" v="59" actId="26606"/>
          <ac:spMkLst>
            <pc:docMk/>
            <pc:sldMk cId="1125541007" sldId="279"/>
            <ac:spMk id="3" creationId="{4E078B42-974F-4B47-BD3E-E9164D1526CD}"/>
          </ac:spMkLst>
        </pc:spChg>
        <pc:spChg chg="mod ord">
          <ac:chgData name="Sarah Gothard" userId="0e53f415fda5f162" providerId="LiveId" clId="{D66B2664-C0AC-446B-9F69-63A49F446C7B}" dt="2021-12-13T12:58:48.015" v="59" actId="26606"/>
          <ac:spMkLst>
            <pc:docMk/>
            <pc:sldMk cId="1125541007" sldId="279"/>
            <ac:spMk id="4" creationId="{79FBD71F-7569-4A45-AB64-7251634BA9DB}"/>
          </ac:spMkLst>
        </pc:spChg>
        <pc:spChg chg="add">
          <ac:chgData name="Sarah Gothard" userId="0e53f415fda5f162" providerId="LiveId" clId="{D66B2664-C0AC-446B-9F69-63A49F446C7B}" dt="2021-12-13T12:58:48.015" v="59" actId="26606"/>
          <ac:spMkLst>
            <pc:docMk/>
            <pc:sldMk cId="1125541007" sldId="279"/>
            <ac:spMk id="11" creationId="{32BC26D8-82FB-445E-AA49-62A77D7C1EE0}"/>
          </ac:spMkLst>
        </pc:spChg>
        <pc:spChg chg="add">
          <ac:chgData name="Sarah Gothard" userId="0e53f415fda5f162" providerId="LiveId" clId="{D66B2664-C0AC-446B-9F69-63A49F446C7B}" dt="2021-12-13T12:58:48.015" v="59" actId="26606"/>
          <ac:spMkLst>
            <pc:docMk/>
            <pc:sldMk cId="1125541007" sldId="279"/>
            <ac:spMk id="13" creationId="{CB44330D-EA18-4254-AA95-EB49948539B8}"/>
          </ac:spMkLst>
        </pc:spChg>
        <pc:picChg chg="add mod">
          <ac:chgData name="Sarah Gothard" userId="0e53f415fda5f162" providerId="LiveId" clId="{D66B2664-C0AC-446B-9F69-63A49F446C7B}" dt="2021-12-13T12:58:48.015" v="59" actId="26606"/>
          <ac:picMkLst>
            <pc:docMk/>
            <pc:sldMk cId="1125541007" sldId="279"/>
            <ac:picMk id="6" creationId="{2F366B70-DF0E-4B5D-B0F4-C6DCF0C81BF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12/13/2021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12/13/2021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12/13/2021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12/13/2021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DDDE10C-E955-4973-81E4-377AC943A912}"/>
              </a:ext>
            </a:extLst>
          </p:cNvPr>
          <p:cNvPicPr>
            <a:picLocks noChangeAspect="1"/>
          </p:cNvPicPr>
          <p:nvPr/>
        </p:nvPicPr>
        <p:blipFill>
          <a:blip r:embed="rId3"/>
          <a:stretch>
            <a:fillRect/>
          </a:stretch>
        </p:blipFill>
        <p:spPr>
          <a:xfrm>
            <a:off x="643467" y="2202180"/>
            <a:ext cx="10905066" cy="245364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BDBE22D-E157-406B-9F1C-0428FA3F30DF}"/>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7D0AF304-8FB6-44EC-992C-4DA2E88D65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1944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4E4A610-C6E8-48CF-8680-E80E0C9935CA}"/>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2C06EB80-3FC6-439B-8C0B-290F9881BEA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9217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FE831F4-A96A-4329-A4B9-1AF32C015B9C}"/>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65DD261E-CAAF-4AB9-B1FE-39EA27565A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77728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8EA5226-7511-4C40-B20C-F03D85B31C2C}"/>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4A3C0089-7C6B-44FB-8F02-8C361427105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1602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92D185B-98F5-4938-9D0B-987288FE5D70}"/>
              </a:ext>
            </a:extLst>
          </p:cNvPr>
          <p:cNvPicPr>
            <a:picLocks noGrp="1" noChangeAspect="1"/>
          </p:cNvPicPr>
          <p:nvPr>
            <p:ph idx="1"/>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CE3D5F70-F442-48D9-BAD1-6F174BD5BBA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46747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F366B70-DF0E-4B5D-B0F4-C6DCF0C81BF5}"/>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79FBD71F-7569-4A45-AB64-7251634BA9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554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AFC9F61B-C2BD-4F26-B41A-395A80EA3B71}"/>
              </a:ext>
            </a:extLst>
          </p:cNvPr>
          <p:cNvPicPr>
            <a:picLocks noChangeAspect="1"/>
          </p:cNvPicPr>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0E6FE12B-04CC-4D1E-856A-381B70AF41E7}"/>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0835FD3F-42C8-4156-AE3C-5AA96F002A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46117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A8E1A56-8256-4B02-BC7B-734DFBB3D321}"/>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81E62962-F2F8-4D26-B95D-36D85FA7B7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18911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3A0FF75-29FA-4969-BA73-65DB8569D7D4}"/>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DD27E506-8A25-4852-B23B-04AF21AFFE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56282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18D9F9D-9E9B-40D4-B80C-8081DDEC191F}"/>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BF229825-8433-4A71-A4F8-437DA43F70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7556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3603746-3486-4BED-9F63-BD01A4F7035D}"/>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889428C0-4655-464C-8EE2-CB970A985DB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67182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13EE21B-7FFB-4797-9B41-6943F61A44C2}"/>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89543E5C-0CA2-4B9D-9D96-6A50FBC6EE7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14746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BDDC38C-1548-425A-9CF3-5BBABE454522}"/>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C4667331-E570-44D1-AD3F-C6DFEC6A809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60897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73</Words>
  <Application>Microsoft Office PowerPoint</Application>
  <PresentationFormat>Widescreen</PresentationFormat>
  <Paragraphs>17</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8</cp:revision>
  <dcterms:created xsi:type="dcterms:W3CDTF">2019-09-28T20:24:12Z</dcterms:created>
  <dcterms:modified xsi:type="dcterms:W3CDTF">2021-12-13T12:59:09Z</dcterms:modified>
</cp:coreProperties>
</file>