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1"/>
  </p:notesMasterIdLst>
  <p:handoutMasterIdLst>
    <p:handoutMasterId r:id="rId12"/>
  </p:handoutMasterIdLst>
  <p:sldIdLst>
    <p:sldId id="256" r:id="rId2"/>
    <p:sldId id="266" r:id="rId3"/>
    <p:sldId id="267" r:id="rId4"/>
    <p:sldId id="269" r:id="rId5"/>
    <p:sldId id="270" r:id="rId6"/>
    <p:sldId id="271" r:id="rId7"/>
    <p:sldId id="272" r:id="rId8"/>
    <p:sldId id="273" r:id="rId9"/>
    <p:sldId id="27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F11E03-302E-4894-96B9-DE422F6B4397}" v="1" dt="2022-01-01T18:45:05.542"/>
  </p1510:revLst>
</p1510:revInfo>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59" autoAdjust="0"/>
    <p:restoredTop sz="91160" autoAdjust="0"/>
  </p:normalViewPr>
  <p:slideViewPr>
    <p:cSldViewPr snapToGrid="0" showGuides="1">
      <p:cViewPr varScale="1">
        <p:scale>
          <a:sx n="63" d="100"/>
          <a:sy n="63" d="100"/>
        </p:scale>
        <p:origin x="300"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AEF11E03-302E-4894-96B9-DE422F6B4397}"/>
    <pc:docChg chg="undo custSel addSld delSld modSld">
      <pc:chgData name="Sarah Gothard" userId="0e53f415fda5f162" providerId="LiveId" clId="{AEF11E03-302E-4894-96B9-DE422F6B4397}" dt="2022-01-01T18:51:34.850" v="29" actId="26606"/>
      <pc:docMkLst>
        <pc:docMk/>
      </pc:docMkLst>
      <pc:sldChg chg="addSp delSp modSp mod">
        <pc:chgData name="Sarah Gothard" userId="0e53f415fda5f162" providerId="LiveId" clId="{AEF11E03-302E-4894-96B9-DE422F6B4397}" dt="2022-01-01T18:44:37.331" v="2" actId="26606"/>
        <pc:sldMkLst>
          <pc:docMk/>
          <pc:sldMk cId="2910433961" sldId="256"/>
        </pc:sldMkLst>
        <pc:spChg chg="ord">
          <ac:chgData name="Sarah Gothard" userId="0e53f415fda5f162" providerId="LiveId" clId="{AEF11E03-302E-4894-96B9-DE422F6B4397}" dt="2022-01-01T18:44:37.331" v="2" actId="26606"/>
          <ac:spMkLst>
            <pc:docMk/>
            <pc:sldMk cId="2910433961" sldId="256"/>
            <ac:spMk id="4" creationId="{FD60A99A-3D3E-41F4-8FB2-F58BC94B1563}"/>
          </ac:spMkLst>
        </pc:spChg>
        <pc:spChg chg="del">
          <ac:chgData name="Sarah Gothard" userId="0e53f415fda5f162" providerId="LiveId" clId="{AEF11E03-302E-4894-96B9-DE422F6B4397}" dt="2022-01-01T18:44:37.331" v="2" actId="26606"/>
          <ac:spMkLst>
            <pc:docMk/>
            <pc:sldMk cId="2910433961" sldId="256"/>
            <ac:spMk id="65" creationId="{32BC26D8-82FB-445E-AA49-62A77D7C1EE0}"/>
          </ac:spMkLst>
        </pc:spChg>
        <pc:spChg chg="del">
          <ac:chgData name="Sarah Gothard" userId="0e53f415fda5f162" providerId="LiveId" clId="{AEF11E03-302E-4894-96B9-DE422F6B4397}" dt="2022-01-01T18:44:37.331" v="2" actId="26606"/>
          <ac:spMkLst>
            <pc:docMk/>
            <pc:sldMk cId="2910433961" sldId="256"/>
            <ac:spMk id="67" creationId="{CB44330D-EA18-4254-AA95-EB49948539B8}"/>
          </ac:spMkLst>
        </pc:spChg>
        <pc:spChg chg="add">
          <ac:chgData name="Sarah Gothard" userId="0e53f415fda5f162" providerId="LiveId" clId="{AEF11E03-302E-4894-96B9-DE422F6B4397}" dt="2022-01-01T18:44:37.331" v="2" actId="26606"/>
          <ac:spMkLst>
            <pc:docMk/>
            <pc:sldMk cId="2910433961" sldId="256"/>
            <ac:spMk id="72" creationId="{32BC26D8-82FB-445E-AA49-62A77D7C1EE0}"/>
          </ac:spMkLst>
        </pc:spChg>
        <pc:spChg chg="add">
          <ac:chgData name="Sarah Gothard" userId="0e53f415fda5f162" providerId="LiveId" clId="{AEF11E03-302E-4894-96B9-DE422F6B4397}" dt="2022-01-01T18:44:37.331" v="2" actId="26606"/>
          <ac:spMkLst>
            <pc:docMk/>
            <pc:sldMk cId="2910433961" sldId="256"/>
            <ac:spMk id="74" creationId="{CB44330D-EA18-4254-AA95-EB49948539B8}"/>
          </ac:spMkLst>
        </pc:spChg>
        <pc:picChg chg="del">
          <ac:chgData name="Sarah Gothard" userId="0e53f415fda5f162" providerId="LiveId" clId="{AEF11E03-302E-4894-96B9-DE422F6B4397}" dt="2022-01-01T18:44:32.091" v="0" actId="478"/>
          <ac:picMkLst>
            <pc:docMk/>
            <pc:sldMk cId="2910433961" sldId="256"/>
            <ac:picMk id="3" creationId="{93B03AAF-0695-4BFB-9C9A-81B0F9AC26EB}"/>
          </ac:picMkLst>
        </pc:picChg>
        <pc:picChg chg="add mod">
          <ac:chgData name="Sarah Gothard" userId="0e53f415fda5f162" providerId="LiveId" clId="{AEF11E03-302E-4894-96B9-DE422F6B4397}" dt="2022-01-01T18:44:37.331" v="2" actId="26606"/>
          <ac:picMkLst>
            <pc:docMk/>
            <pc:sldMk cId="2910433961" sldId="256"/>
            <ac:picMk id="5" creationId="{1AE68C20-C265-4417-AD36-8699E5ADE8CA}"/>
          </ac:picMkLst>
        </pc:picChg>
      </pc:sldChg>
      <pc:sldChg chg="addSp delSp modSp mod">
        <pc:chgData name="Sarah Gothard" userId="0e53f415fda5f162" providerId="LiveId" clId="{AEF11E03-302E-4894-96B9-DE422F6B4397}" dt="2022-01-01T18:46:58.361" v="10" actId="27614"/>
        <pc:sldMkLst>
          <pc:docMk/>
          <pc:sldMk cId="20734884" sldId="266"/>
        </pc:sldMkLst>
        <pc:spChg chg="ord">
          <ac:chgData name="Sarah Gothard" userId="0e53f415fda5f162" providerId="LiveId" clId="{AEF11E03-302E-4894-96B9-DE422F6B4397}" dt="2022-01-01T18:46:55.556" v="8" actId="26606"/>
          <ac:spMkLst>
            <pc:docMk/>
            <pc:sldMk cId="20734884" sldId="266"/>
            <ac:spMk id="4" creationId="{1E30E8FD-15B7-4CA6-8207-5C4E741CBDD1}"/>
          </ac:spMkLst>
        </pc:spChg>
        <pc:spChg chg="del">
          <ac:chgData name="Sarah Gothard" userId="0e53f415fda5f162" providerId="LiveId" clId="{AEF11E03-302E-4894-96B9-DE422F6B4397}" dt="2022-01-01T18:46:55.556" v="8" actId="26606"/>
          <ac:spMkLst>
            <pc:docMk/>
            <pc:sldMk cId="20734884" sldId="266"/>
            <ac:spMk id="63" creationId="{32BC26D8-82FB-445E-AA49-62A77D7C1EE0}"/>
          </ac:spMkLst>
        </pc:spChg>
        <pc:spChg chg="del">
          <ac:chgData name="Sarah Gothard" userId="0e53f415fda5f162" providerId="LiveId" clId="{AEF11E03-302E-4894-96B9-DE422F6B4397}" dt="2022-01-01T18:46:55.556" v="8" actId="26606"/>
          <ac:spMkLst>
            <pc:docMk/>
            <pc:sldMk cId="20734884" sldId="266"/>
            <ac:spMk id="65" creationId="{CB44330D-EA18-4254-AA95-EB49948539B8}"/>
          </ac:spMkLst>
        </pc:spChg>
        <pc:spChg chg="add">
          <ac:chgData name="Sarah Gothard" userId="0e53f415fda5f162" providerId="LiveId" clId="{AEF11E03-302E-4894-96B9-DE422F6B4397}" dt="2022-01-01T18:46:55.556" v="8" actId="26606"/>
          <ac:spMkLst>
            <pc:docMk/>
            <pc:sldMk cId="20734884" sldId="266"/>
            <ac:spMk id="70" creationId="{32BC26D8-82FB-445E-AA49-62A77D7C1EE0}"/>
          </ac:spMkLst>
        </pc:spChg>
        <pc:spChg chg="add">
          <ac:chgData name="Sarah Gothard" userId="0e53f415fda5f162" providerId="LiveId" clId="{AEF11E03-302E-4894-96B9-DE422F6B4397}" dt="2022-01-01T18:46:55.556" v="8" actId="26606"/>
          <ac:spMkLst>
            <pc:docMk/>
            <pc:sldMk cId="20734884" sldId="266"/>
            <ac:spMk id="72" creationId="{CB44330D-EA18-4254-AA95-EB49948539B8}"/>
          </ac:spMkLst>
        </pc:spChg>
        <pc:picChg chg="add del">
          <ac:chgData name="Sarah Gothard" userId="0e53f415fda5f162" providerId="LiveId" clId="{AEF11E03-302E-4894-96B9-DE422F6B4397}" dt="2022-01-01T18:45:22.215" v="6" actId="22"/>
          <ac:picMkLst>
            <pc:docMk/>
            <pc:sldMk cId="20734884" sldId="266"/>
            <ac:picMk id="3" creationId="{5AE7D129-A0BA-487D-B304-D5B2C890A6AE}"/>
          </ac:picMkLst>
        </pc:picChg>
        <pc:picChg chg="add mod">
          <ac:chgData name="Sarah Gothard" userId="0e53f415fda5f162" providerId="LiveId" clId="{AEF11E03-302E-4894-96B9-DE422F6B4397}" dt="2022-01-01T18:46:58.361" v="10" actId="27614"/>
          <ac:picMkLst>
            <pc:docMk/>
            <pc:sldMk cId="20734884" sldId="266"/>
            <ac:picMk id="6" creationId="{5D12FF2C-FD0F-430B-A4ED-0D86E8909E2C}"/>
          </ac:picMkLst>
        </pc:picChg>
        <pc:picChg chg="del">
          <ac:chgData name="Sarah Gothard" userId="0e53f415fda5f162" providerId="LiveId" clId="{AEF11E03-302E-4894-96B9-DE422F6B4397}" dt="2022-01-01T18:44:39.531" v="3" actId="478"/>
          <ac:picMkLst>
            <pc:docMk/>
            <pc:sldMk cId="20734884" sldId="266"/>
            <ac:picMk id="7" creationId="{806741DB-4744-4E1D-9B5F-27776414D8F0}"/>
          </ac:picMkLst>
        </pc:picChg>
      </pc:sldChg>
      <pc:sldChg chg="addSp delSp modSp new mod setBg">
        <pc:chgData name="Sarah Gothard" userId="0e53f415fda5f162" providerId="LiveId" clId="{AEF11E03-302E-4894-96B9-DE422F6B4397}" dt="2022-01-01T18:48:26.860" v="15" actId="27614"/>
        <pc:sldMkLst>
          <pc:docMk/>
          <pc:sldMk cId="610052046" sldId="267"/>
        </pc:sldMkLst>
        <pc:spChg chg="del">
          <ac:chgData name="Sarah Gothard" userId="0e53f415fda5f162" providerId="LiveId" clId="{AEF11E03-302E-4894-96B9-DE422F6B4397}" dt="2022-01-01T18:48:25.439" v="14" actId="26606"/>
          <ac:spMkLst>
            <pc:docMk/>
            <pc:sldMk cId="610052046" sldId="267"/>
            <ac:spMk id="2" creationId="{7AC07AB7-9A6E-4751-8907-FF51468798AF}"/>
          </ac:spMkLst>
        </pc:spChg>
        <pc:spChg chg="del">
          <ac:chgData name="Sarah Gothard" userId="0e53f415fda5f162" providerId="LiveId" clId="{AEF11E03-302E-4894-96B9-DE422F6B4397}" dt="2022-01-01T18:48:25.439" v="14" actId="26606"/>
          <ac:spMkLst>
            <pc:docMk/>
            <pc:sldMk cId="610052046" sldId="267"/>
            <ac:spMk id="3" creationId="{4738F192-863D-4500-AB92-190F911BE47E}"/>
          </ac:spMkLst>
        </pc:spChg>
        <pc:spChg chg="mod ord">
          <ac:chgData name="Sarah Gothard" userId="0e53f415fda5f162" providerId="LiveId" clId="{AEF11E03-302E-4894-96B9-DE422F6B4397}" dt="2022-01-01T18:48:25.439" v="14" actId="26606"/>
          <ac:spMkLst>
            <pc:docMk/>
            <pc:sldMk cId="610052046" sldId="267"/>
            <ac:spMk id="4" creationId="{F3766FCA-047F-47BA-B157-42B606A2447A}"/>
          </ac:spMkLst>
        </pc:spChg>
        <pc:spChg chg="add">
          <ac:chgData name="Sarah Gothard" userId="0e53f415fda5f162" providerId="LiveId" clId="{AEF11E03-302E-4894-96B9-DE422F6B4397}" dt="2022-01-01T18:48:25.439" v="14" actId="26606"/>
          <ac:spMkLst>
            <pc:docMk/>
            <pc:sldMk cId="610052046" sldId="267"/>
            <ac:spMk id="13" creationId="{32BC26D8-82FB-445E-AA49-62A77D7C1EE0}"/>
          </ac:spMkLst>
        </pc:spChg>
        <pc:spChg chg="add">
          <ac:chgData name="Sarah Gothard" userId="0e53f415fda5f162" providerId="LiveId" clId="{AEF11E03-302E-4894-96B9-DE422F6B4397}" dt="2022-01-01T18:48:25.439" v="14" actId="26606"/>
          <ac:spMkLst>
            <pc:docMk/>
            <pc:sldMk cId="610052046" sldId="267"/>
            <ac:spMk id="15" creationId="{CB44330D-EA18-4254-AA95-EB49948539B8}"/>
          </ac:spMkLst>
        </pc:spChg>
        <pc:picChg chg="add del">
          <ac:chgData name="Sarah Gothard" userId="0e53f415fda5f162" providerId="LiveId" clId="{AEF11E03-302E-4894-96B9-DE422F6B4397}" dt="2022-01-01T18:47:55.578" v="12" actId="22"/>
          <ac:picMkLst>
            <pc:docMk/>
            <pc:sldMk cId="610052046" sldId="267"/>
            <ac:picMk id="6" creationId="{06D0A1AD-A16A-41F0-AB8B-DC14775D6D5A}"/>
          </ac:picMkLst>
        </pc:picChg>
        <pc:picChg chg="add mod">
          <ac:chgData name="Sarah Gothard" userId="0e53f415fda5f162" providerId="LiveId" clId="{AEF11E03-302E-4894-96B9-DE422F6B4397}" dt="2022-01-01T18:48:26.860" v="15" actId="27614"/>
          <ac:picMkLst>
            <pc:docMk/>
            <pc:sldMk cId="610052046" sldId="267"/>
            <ac:picMk id="8" creationId="{58A82CA6-8525-45D8-BB0D-5DE284A92B9C}"/>
          </ac:picMkLst>
        </pc:picChg>
      </pc:sldChg>
      <pc:sldChg chg="del">
        <pc:chgData name="Sarah Gothard" userId="0e53f415fda5f162" providerId="LiveId" clId="{AEF11E03-302E-4894-96B9-DE422F6B4397}" dt="2022-01-01T18:44:42.119" v="4" actId="47"/>
        <pc:sldMkLst>
          <pc:docMk/>
          <pc:sldMk cId="3571475359" sldId="267"/>
        </pc:sldMkLst>
      </pc:sldChg>
      <pc:sldChg chg="del">
        <pc:chgData name="Sarah Gothard" userId="0e53f415fda5f162" providerId="LiveId" clId="{AEF11E03-302E-4894-96B9-DE422F6B4397}" dt="2022-01-01T18:44:42.119" v="4" actId="47"/>
        <pc:sldMkLst>
          <pc:docMk/>
          <pc:sldMk cId="1451066214" sldId="268"/>
        </pc:sldMkLst>
      </pc:sldChg>
      <pc:sldChg chg="new del">
        <pc:chgData name="Sarah Gothard" userId="0e53f415fda5f162" providerId="LiveId" clId="{AEF11E03-302E-4894-96B9-DE422F6B4397}" dt="2022-01-01T18:48:39.540" v="20" actId="47"/>
        <pc:sldMkLst>
          <pc:docMk/>
          <pc:sldMk cId="3710181956" sldId="268"/>
        </pc:sldMkLst>
      </pc:sldChg>
      <pc:sldChg chg="addSp delSp modSp add mod">
        <pc:chgData name="Sarah Gothard" userId="0e53f415fda5f162" providerId="LiveId" clId="{AEF11E03-302E-4894-96B9-DE422F6B4397}" dt="2022-01-01T18:49:40.731" v="23" actId="26606"/>
        <pc:sldMkLst>
          <pc:docMk/>
          <pc:sldMk cId="1800960578" sldId="269"/>
        </pc:sldMkLst>
        <pc:spChg chg="ord">
          <ac:chgData name="Sarah Gothard" userId="0e53f415fda5f162" providerId="LiveId" clId="{AEF11E03-302E-4894-96B9-DE422F6B4397}" dt="2022-01-01T18:49:40.731" v="23" actId="26606"/>
          <ac:spMkLst>
            <pc:docMk/>
            <pc:sldMk cId="1800960578" sldId="269"/>
            <ac:spMk id="4" creationId="{1E30E8FD-15B7-4CA6-8207-5C4E741CBDD1}"/>
          </ac:spMkLst>
        </pc:spChg>
        <pc:spChg chg="del">
          <ac:chgData name="Sarah Gothard" userId="0e53f415fda5f162" providerId="LiveId" clId="{AEF11E03-302E-4894-96B9-DE422F6B4397}" dt="2022-01-01T18:49:40.731" v="23" actId="26606"/>
          <ac:spMkLst>
            <pc:docMk/>
            <pc:sldMk cId="1800960578" sldId="269"/>
            <ac:spMk id="70" creationId="{32BC26D8-82FB-445E-AA49-62A77D7C1EE0}"/>
          </ac:spMkLst>
        </pc:spChg>
        <pc:spChg chg="del">
          <ac:chgData name="Sarah Gothard" userId="0e53f415fda5f162" providerId="LiveId" clId="{AEF11E03-302E-4894-96B9-DE422F6B4397}" dt="2022-01-01T18:49:40.731" v="23" actId="26606"/>
          <ac:spMkLst>
            <pc:docMk/>
            <pc:sldMk cId="1800960578" sldId="269"/>
            <ac:spMk id="72" creationId="{CB44330D-EA18-4254-AA95-EB49948539B8}"/>
          </ac:spMkLst>
        </pc:spChg>
        <pc:spChg chg="add">
          <ac:chgData name="Sarah Gothard" userId="0e53f415fda5f162" providerId="LiveId" clId="{AEF11E03-302E-4894-96B9-DE422F6B4397}" dt="2022-01-01T18:49:40.731" v="23" actId="26606"/>
          <ac:spMkLst>
            <pc:docMk/>
            <pc:sldMk cId="1800960578" sldId="269"/>
            <ac:spMk id="77" creationId="{32BC26D8-82FB-445E-AA49-62A77D7C1EE0}"/>
          </ac:spMkLst>
        </pc:spChg>
        <pc:spChg chg="add">
          <ac:chgData name="Sarah Gothard" userId="0e53f415fda5f162" providerId="LiveId" clId="{AEF11E03-302E-4894-96B9-DE422F6B4397}" dt="2022-01-01T18:49:40.731" v="23" actId="26606"/>
          <ac:spMkLst>
            <pc:docMk/>
            <pc:sldMk cId="1800960578" sldId="269"/>
            <ac:spMk id="79" creationId="{CB44330D-EA18-4254-AA95-EB49948539B8}"/>
          </ac:spMkLst>
        </pc:spChg>
        <pc:picChg chg="add mod">
          <ac:chgData name="Sarah Gothard" userId="0e53f415fda5f162" providerId="LiveId" clId="{AEF11E03-302E-4894-96B9-DE422F6B4397}" dt="2022-01-01T18:49:40.731" v="23" actId="26606"/>
          <ac:picMkLst>
            <pc:docMk/>
            <pc:sldMk cId="1800960578" sldId="269"/>
            <ac:picMk id="3" creationId="{686490B8-6579-40A2-9513-3488E4082F18}"/>
          </ac:picMkLst>
        </pc:picChg>
        <pc:picChg chg="del">
          <ac:chgData name="Sarah Gothard" userId="0e53f415fda5f162" providerId="LiveId" clId="{AEF11E03-302E-4894-96B9-DE422F6B4397}" dt="2022-01-01T18:49:38.447" v="21" actId="478"/>
          <ac:picMkLst>
            <pc:docMk/>
            <pc:sldMk cId="1800960578" sldId="269"/>
            <ac:picMk id="6" creationId="{5D12FF2C-FD0F-430B-A4ED-0D86E8909E2C}"/>
          </ac:picMkLst>
        </pc:picChg>
      </pc:sldChg>
      <pc:sldChg chg="del">
        <pc:chgData name="Sarah Gothard" userId="0e53f415fda5f162" providerId="LiveId" clId="{AEF11E03-302E-4894-96B9-DE422F6B4397}" dt="2022-01-01T18:44:42.119" v="4" actId="47"/>
        <pc:sldMkLst>
          <pc:docMk/>
          <pc:sldMk cId="2306468533" sldId="269"/>
        </pc:sldMkLst>
      </pc:sldChg>
      <pc:sldChg chg="del">
        <pc:chgData name="Sarah Gothard" userId="0e53f415fda5f162" providerId="LiveId" clId="{AEF11E03-302E-4894-96B9-DE422F6B4397}" dt="2022-01-01T18:44:42.119" v="4" actId="47"/>
        <pc:sldMkLst>
          <pc:docMk/>
          <pc:sldMk cId="2945612" sldId="270"/>
        </pc:sldMkLst>
      </pc:sldChg>
      <pc:sldChg chg="add replId">
        <pc:chgData name="Sarah Gothard" userId="0e53f415fda5f162" providerId="LiveId" clId="{AEF11E03-302E-4894-96B9-DE422F6B4397}" dt="2022-01-01T18:48:31.401" v="17" actId="2890"/>
        <pc:sldMkLst>
          <pc:docMk/>
          <pc:sldMk cId="3793334" sldId="270"/>
        </pc:sldMkLst>
      </pc:sldChg>
      <pc:sldChg chg="del">
        <pc:chgData name="Sarah Gothard" userId="0e53f415fda5f162" providerId="LiveId" clId="{AEF11E03-302E-4894-96B9-DE422F6B4397}" dt="2022-01-01T18:44:42.119" v="4" actId="47"/>
        <pc:sldMkLst>
          <pc:docMk/>
          <pc:sldMk cId="505937403" sldId="271"/>
        </pc:sldMkLst>
      </pc:sldChg>
      <pc:sldChg chg="addSp delSp modSp add mod">
        <pc:chgData name="Sarah Gothard" userId="0e53f415fda5f162" providerId="LiveId" clId="{AEF11E03-302E-4894-96B9-DE422F6B4397}" dt="2022-01-01T18:50:21.002" v="26" actId="26606"/>
        <pc:sldMkLst>
          <pc:docMk/>
          <pc:sldMk cId="2795033158" sldId="271"/>
        </pc:sldMkLst>
        <pc:spChg chg="ord">
          <ac:chgData name="Sarah Gothard" userId="0e53f415fda5f162" providerId="LiveId" clId="{AEF11E03-302E-4894-96B9-DE422F6B4397}" dt="2022-01-01T18:50:21.002" v="26" actId="26606"/>
          <ac:spMkLst>
            <pc:docMk/>
            <pc:sldMk cId="2795033158" sldId="271"/>
            <ac:spMk id="4" creationId="{1E30E8FD-15B7-4CA6-8207-5C4E741CBDD1}"/>
          </ac:spMkLst>
        </pc:spChg>
        <pc:spChg chg="del">
          <ac:chgData name="Sarah Gothard" userId="0e53f415fda5f162" providerId="LiveId" clId="{AEF11E03-302E-4894-96B9-DE422F6B4397}" dt="2022-01-01T18:50:21.002" v="26" actId="26606"/>
          <ac:spMkLst>
            <pc:docMk/>
            <pc:sldMk cId="2795033158" sldId="271"/>
            <ac:spMk id="70" creationId="{32BC26D8-82FB-445E-AA49-62A77D7C1EE0}"/>
          </ac:spMkLst>
        </pc:spChg>
        <pc:spChg chg="del">
          <ac:chgData name="Sarah Gothard" userId="0e53f415fda5f162" providerId="LiveId" clId="{AEF11E03-302E-4894-96B9-DE422F6B4397}" dt="2022-01-01T18:50:21.002" v="26" actId="26606"/>
          <ac:spMkLst>
            <pc:docMk/>
            <pc:sldMk cId="2795033158" sldId="271"/>
            <ac:spMk id="72" creationId="{CB44330D-EA18-4254-AA95-EB49948539B8}"/>
          </ac:spMkLst>
        </pc:spChg>
        <pc:spChg chg="add">
          <ac:chgData name="Sarah Gothard" userId="0e53f415fda5f162" providerId="LiveId" clId="{AEF11E03-302E-4894-96B9-DE422F6B4397}" dt="2022-01-01T18:50:21.002" v="26" actId="26606"/>
          <ac:spMkLst>
            <pc:docMk/>
            <pc:sldMk cId="2795033158" sldId="271"/>
            <ac:spMk id="77" creationId="{32BC26D8-82FB-445E-AA49-62A77D7C1EE0}"/>
          </ac:spMkLst>
        </pc:spChg>
        <pc:spChg chg="add">
          <ac:chgData name="Sarah Gothard" userId="0e53f415fda5f162" providerId="LiveId" clId="{AEF11E03-302E-4894-96B9-DE422F6B4397}" dt="2022-01-01T18:50:21.002" v="26" actId="26606"/>
          <ac:spMkLst>
            <pc:docMk/>
            <pc:sldMk cId="2795033158" sldId="271"/>
            <ac:spMk id="79" creationId="{CB44330D-EA18-4254-AA95-EB49948539B8}"/>
          </ac:spMkLst>
        </pc:spChg>
        <pc:picChg chg="add mod">
          <ac:chgData name="Sarah Gothard" userId="0e53f415fda5f162" providerId="LiveId" clId="{AEF11E03-302E-4894-96B9-DE422F6B4397}" dt="2022-01-01T18:50:21.002" v="26" actId="26606"/>
          <ac:picMkLst>
            <pc:docMk/>
            <pc:sldMk cId="2795033158" sldId="271"/>
            <ac:picMk id="3" creationId="{E5C6FC04-6C6D-4F21-A3D5-83BA734870BB}"/>
          </ac:picMkLst>
        </pc:picChg>
        <pc:picChg chg="del">
          <ac:chgData name="Sarah Gothard" userId="0e53f415fda5f162" providerId="LiveId" clId="{AEF11E03-302E-4894-96B9-DE422F6B4397}" dt="2022-01-01T18:50:18.670" v="24" actId="478"/>
          <ac:picMkLst>
            <pc:docMk/>
            <pc:sldMk cId="2795033158" sldId="271"/>
            <ac:picMk id="6" creationId="{5D12FF2C-FD0F-430B-A4ED-0D86E8909E2C}"/>
          </ac:picMkLst>
        </pc:picChg>
      </pc:sldChg>
      <pc:sldChg chg="del">
        <pc:chgData name="Sarah Gothard" userId="0e53f415fda5f162" providerId="LiveId" clId="{AEF11E03-302E-4894-96B9-DE422F6B4397}" dt="2022-01-01T18:44:42.119" v="4" actId="47"/>
        <pc:sldMkLst>
          <pc:docMk/>
          <pc:sldMk cId="324767679" sldId="272"/>
        </pc:sldMkLst>
      </pc:sldChg>
      <pc:sldChg chg="add replId">
        <pc:chgData name="Sarah Gothard" userId="0e53f415fda5f162" providerId="LiveId" clId="{AEF11E03-302E-4894-96B9-DE422F6B4397}" dt="2022-01-01T18:48:34.373" v="18" actId="2890"/>
        <pc:sldMkLst>
          <pc:docMk/>
          <pc:sldMk cId="558311019" sldId="272"/>
        </pc:sldMkLst>
      </pc:sldChg>
      <pc:sldChg chg="addSp delSp modSp add mod">
        <pc:chgData name="Sarah Gothard" userId="0e53f415fda5f162" providerId="LiveId" clId="{AEF11E03-302E-4894-96B9-DE422F6B4397}" dt="2022-01-01T18:51:34.850" v="29" actId="26606"/>
        <pc:sldMkLst>
          <pc:docMk/>
          <pc:sldMk cId="1637985211" sldId="273"/>
        </pc:sldMkLst>
        <pc:spChg chg="ord">
          <ac:chgData name="Sarah Gothard" userId="0e53f415fda5f162" providerId="LiveId" clId="{AEF11E03-302E-4894-96B9-DE422F6B4397}" dt="2022-01-01T18:51:34.850" v="29" actId="26606"/>
          <ac:spMkLst>
            <pc:docMk/>
            <pc:sldMk cId="1637985211" sldId="273"/>
            <ac:spMk id="4" creationId="{1E30E8FD-15B7-4CA6-8207-5C4E741CBDD1}"/>
          </ac:spMkLst>
        </pc:spChg>
        <pc:spChg chg="del">
          <ac:chgData name="Sarah Gothard" userId="0e53f415fda5f162" providerId="LiveId" clId="{AEF11E03-302E-4894-96B9-DE422F6B4397}" dt="2022-01-01T18:51:34.850" v="29" actId="26606"/>
          <ac:spMkLst>
            <pc:docMk/>
            <pc:sldMk cId="1637985211" sldId="273"/>
            <ac:spMk id="70" creationId="{32BC26D8-82FB-445E-AA49-62A77D7C1EE0}"/>
          </ac:spMkLst>
        </pc:spChg>
        <pc:spChg chg="del">
          <ac:chgData name="Sarah Gothard" userId="0e53f415fda5f162" providerId="LiveId" clId="{AEF11E03-302E-4894-96B9-DE422F6B4397}" dt="2022-01-01T18:51:34.850" v="29" actId="26606"/>
          <ac:spMkLst>
            <pc:docMk/>
            <pc:sldMk cId="1637985211" sldId="273"/>
            <ac:spMk id="72" creationId="{CB44330D-EA18-4254-AA95-EB49948539B8}"/>
          </ac:spMkLst>
        </pc:spChg>
        <pc:spChg chg="add">
          <ac:chgData name="Sarah Gothard" userId="0e53f415fda5f162" providerId="LiveId" clId="{AEF11E03-302E-4894-96B9-DE422F6B4397}" dt="2022-01-01T18:51:34.850" v="29" actId="26606"/>
          <ac:spMkLst>
            <pc:docMk/>
            <pc:sldMk cId="1637985211" sldId="273"/>
            <ac:spMk id="77" creationId="{32BC26D8-82FB-445E-AA49-62A77D7C1EE0}"/>
          </ac:spMkLst>
        </pc:spChg>
        <pc:spChg chg="add">
          <ac:chgData name="Sarah Gothard" userId="0e53f415fda5f162" providerId="LiveId" clId="{AEF11E03-302E-4894-96B9-DE422F6B4397}" dt="2022-01-01T18:51:34.850" v="29" actId="26606"/>
          <ac:spMkLst>
            <pc:docMk/>
            <pc:sldMk cId="1637985211" sldId="273"/>
            <ac:spMk id="79" creationId="{CB44330D-EA18-4254-AA95-EB49948539B8}"/>
          </ac:spMkLst>
        </pc:spChg>
        <pc:picChg chg="add mod">
          <ac:chgData name="Sarah Gothard" userId="0e53f415fda5f162" providerId="LiveId" clId="{AEF11E03-302E-4894-96B9-DE422F6B4397}" dt="2022-01-01T18:51:34.850" v="29" actId="26606"/>
          <ac:picMkLst>
            <pc:docMk/>
            <pc:sldMk cId="1637985211" sldId="273"/>
            <ac:picMk id="3" creationId="{EAC33F04-B4A3-407B-B47A-8CFC2B6702C7}"/>
          </ac:picMkLst>
        </pc:picChg>
        <pc:picChg chg="del">
          <ac:chgData name="Sarah Gothard" userId="0e53f415fda5f162" providerId="LiveId" clId="{AEF11E03-302E-4894-96B9-DE422F6B4397}" dt="2022-01-01T18:50:23.589" v="27" actId="478"/>
          <ac:picMkLst>
            <pc:docMk/>
            <pc:sldMk cId="1637985211" sldId="273"/>
            <ac:picMk id="6" creationId="{5D12FF2C-FD0F-430B-A4ED-0D86E8909E2C}"/>
          </ac:picMkLst>
        </pc:picChg>
      </pc:sldChg>
      <pc:sldChg chg="del">
        <pc:chgData name="Sarah Gothard" userId="0e53f415fda5f162" providerId="LiveId" clId="{AEF11E03-302E-4894-96B9-DE422F6B4397}" dt="2022-01-01T18:44:42.119" v="4" actId="47"/>
        <pc:sldMkLst>
          <pc:docMk/>
          <pc:sldMk cId="1827800662" sldId="273"/>
        </pc:sldMkLst>
      </pc:sldChg>
      <pc:sldChg chg="add replId">
        <pc:chgData name="Sarah Gothard" userId="0e53f415fda5f162" providerId="LiveId" clId="{AEF11E03-302E-4894-96B9-DE422F6B4397}" dt="2022-01-01T18:48:37.730" v="19" actId="2890"/>
        <pc:sldMkLst>
          <pc:docMk/>
          <pc:sldMk cId="1614494832" sldId="274"/>
        </pc:sldMkLst>
      </pc:sldChg>
      <pc:sldChg chg="del">
        <pc:chgData name="Sarah Gothard" userId="0e53f415fda5f162" providerId="LiveId" clId="{AEF11E03-302E-4894-96B9-DE422F6B4397}" dt="2022-01-01T18:44:42.119" v="4" actId="47"/>
        <pc:sldMkLst>
          <pc:docMk/>
          <pc:sldMk cId="3554363776" sldId="274"/>
        </pc:sldMkLst>
      </pc:sldChg>
      <pc:sldChg chg="del">
        <pc:chgData name="Sarah Gothard" userId="0e53f415fda5f162" providerId="LiveId" clId="{AEF11E03-302E-4894-96B9-DE422F6B4397}" dt="2022-01-01T18:44:42.119" v="4" actId="47"/>
        <pc:sldMkLst>
          <pc:docMk/>
          <pc:sldMk cId="120124246" sldId="275"/>
        </pc:sldMkLst>
      </pc:sldChg>
      <pc:sldChg chg="del">
        <pc:chgData name="Sarah Gothard" userId="0e53f415fda5f162" providerId="LiveId" clId="{AEF11E03-302E-4894-96B9-DE422F6B4397}" dt="2022-01-01T18:44:42.119" v="4" actId="47"/>
        <pc:sldMkLst>
          <pc:docMk/>
          <pc:sldMk cId="530391494" sldId="276"/>
        </pc:sldMkLst>
      </pc:sldChg>
      <pc:sldChg chg="del">
        <pc:chgData name="Sarah Gothard" userId="0e53f415fda5f162" providerId="LiveId" clId="{AEF11E03-302E-4894-96B9-DE422F6B4397}" dt="2022-01-01T18:44:42.119" v="4" actId="47"/>
        <pc:sldMkLst>
          <pc:docMk/>
          <pc:sldMk cId="569290168" sldId="27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1/1/2022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4A49C44-2055-45C4-BBDB-72BD6BC9910F}" type="datetime1">
              <a:rPr lang="en-US" smtClean="0"/>
              <a:t>1/1/2022</a:t>
            </a:fld>
            <a:endParaRPr lang="en-US" dirty="0"/>
          </a:p>
        </p:txBody>
      </p:sp>
      <p:sp>
        <p:nvSpPr>
          <p:cNvPr id="5" name="Footer Placeholder 4"/>
          <p:cNvSpPr>
            <a:spLocks noGrp="1"/>
          </p:cNvSpPr>
          <p:nvPr>
            <p:ph type="ftr" sz="quarter" idx="11"/>
          </p:nvPr>
        </p:nvSpPr>
        <p:spPr/>
        <p:txBody>
          <a:bodyPr/>
          <a:lstStyle/>
          <a:p>
            <a:r>
              <a:rPr lang="en-US"/>
              <a:t>© Copyright 2011 churchworksmedia.com. All rights reserved.</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B148BC-34D4-4B9C-88B4-0E77E40CCCA7}" type="datetime1">
              <a:rPr lang="en-US" smtClean="0"/>
              <a:t>1/1/2022</a:t>
            </a:fld>
            <a:endParaRPr lang="en-US"/>
          </a:p>
        </p:txBody>
      </p:sp>
      <p:sp>
        <p:nvSpPr>
          <p:cNvPr id="5" name="Footer Placeholder 4"/>
          <p:cNvSpPr>
            <a:spLocks noGrp="1"/>
          </p:cNvSpPr>
          <p:nvPr>
            <p:ph type="ftr" sz="quarter" idx="11"/>
          </p:nvPr>
        </p:nvSpPr>
        <p:spPr/>
        <p:txBody>
          <a:bodyPr/>
          <a:lstStyle/>
          <a:p>
            <a:r>
              <a:rPr lang="en-US"/>
              <a:t>© Copyright 2011 churchworksmedia.com. All rights reserved.</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397C1B-1C4B-4310-9462-FEA6C50DE65D}" type="datetime1">
              <a:rPr lang="en-US" smtClean="0"/>
              <a:t>1/1/2022</a:t>
            </a:fld>
            <a:endParaRPr lang="en-US"/>
          </a:p>
        </p:txBody>
      </p:sp>
      <p:sp>
        <p:nvSpPr>
          <p:cNvPr id="5" name="Footer Placeholder 4"/>
          <p:cNvSpPr>
            <a:spLocks noGrp="1"/>
          </p:cNvSpPr>
          <p:nvPr>
            <p:ph type="ftr" sz="quarter" idx="11"/>
          </p:nvPr>
        </p:nvSpPr>
        <p:spPr/>
        <p:txBody>
          <a:bodyPr/>
          <a:lstStyle/>
          <a:p>
            <a:r>
              <a:rPr lang="en-US"/>
              <a:t>© Copyright 2011 churchworksmedia.com. All rights reserved.</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CC778B5-B258-400A-A8AE-2448B697C37D}" type="datetime1">
              <a:rPr lang="en-US" smtClean="0"/>
              <a:t>1/1/2022</a:t>
            </a:fld>
            <a:endParaRPr lang="en-US"/>
          </a:p>
        </p:txBody>
      </p:sp>
      <p:sp>
        <p:nvSpPr>
          <p:cNvPr id="5" name="Footer Placeholder 4"/>
          <p:cNvSpPr>
            <a:spLocks noGrp="1"/>
          </p:cNvSpPr>
          <p:nvPr>
            <p:ph type="ftr" sz="quarter" idx="11"/>
          </p:nvPr>
        </p:nvSpPr>
        <p:spPr/>
        <p:txBody>
          <a:bodyPr/>
          <a:lstStyle/>
          <a:p>
            <a:r>
              <a:rPr lang="en-US"/>
              <a:t>© Copyright 2011 churchworksmedia.com. All rights reserved.</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EFD53C-50D3-431D-AE9A-E794AD0720CC}" type="datetime1">
              <a:rPr lang="en-US" smtClean="0"/>
              <a:t>1/1/2022</a:t>
            </a:fld>
            <a:endParaRPr lang="en-US"/>
          </a:p>
        </p:txBody>
      </p:sp>
      <p:sp>
        <p:nvSpPr>
          <p:cNvPr id="5" name="Footer Placeholder 4"/>
          <p:cNvSpPr>
            <a:spLocks noGrp="1"/>
          </p:cNvSpPr>
          <p:nvPr>
            <p:ph type="ftr" sz="quarter" idx="11"/>
          </p:nvPr>
        </p:nvSpPr>
        <p:spPr/>
        <p:txBody>
          <a:bodyPr/>
          <a:lstStyle/>
          <a:p>
            <a:r>
              <a:rPr lang="en-US"/>
              <a:t>© Copyright 2011 churchworksmedia.com. All rights reserved.</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611AC36-AB30-45FC-8B17-503B10392705}" type="datetime1">
              <a:rPr lang="en-US" smtClean="0"/>
              <a:t>1/1/2022</a:t>
            </a:fld>
            <a:endParaRPr lang="en-US"/>
          </a:p>
        </p:txBody>
      </p:sp>
      <p:sp>
        <p:nvSpPr>
          <p:cNvPr id="6" name="Footer Placeholder 5"/>
          <p:cNvSpPr>
            <a:spLocks noGrp="1"/>
          </p:cNvSpPr>
          <p:nvPr>
            <p:ph type="ftr" sz="quarter" idx="11"/>
          </p:nvPr>
        </p:nvSpPr>
        <p:spPr/>
        <p:txBody>
          <a:bodyPr/>
          <a:lstStyle/>
          <a:p>
            <a:r>
              <a:rPr lang="en-US"/>
              <a:t>© Copyright 2011 churchworksmedia.com. All rights reserved.</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52C06A0-C505-420F-A64C-136B713ADDAC}" type="datetime1">
              <a:rPr lang="en-US" smtClean="0"/>
              <a:t>1/1/2022</a:t>
            </a:fld>
            <a:endParaRPr lang="en-US"/>
          </a:p>
        </p:txBody>
      </p:sp>
      <p:sp>
        <p:nvSpPr>
          <p:cNvPr id="8" name="Footer Placeholder 7"/>
          <p:cNvSpPr>
            <a:spLocks noGrp="1"/>
          </p:cNvSpPr>
          <p:nvPr>
            <p:ph type="ftr" sz="quarter" idx="11"/>
          </p:nvPr>
        </p:nvSpPr>
        <p:spPr/>
        <p:txBody>
          <a:bodyPr/>
          <a:lstStyle/>
          <a:p>
            <a:r>
              <a:rPr lang="en-US"/>
              <a:t>© Copyright 2011 churchworksmedia.com. All rights reserved.</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23BDD1E-0E44-432F-83F6-325EAD792DD4}" type="datetime1">
              <a:rPr lang="en-US" smtClean="0"/>
              <a:t>1/1/2022</a:t>
            </a:fld>
            <a:endParaRPr lang="en-US"/>
          </a:p>
        </p:txBody>
      </p:sp>
      <p:sp>
        <p:nvSpPr>
          <p:cNvPr id="4" name="Footer Placeholder 3"/>
          <p:cNvSpPr>
            <a:spLocks noGrp="1"/>
          </p:cNvSpPr>
          <p:nvPr>
            <p:ph type="ftr" sz="quarter" idx="11"/>
          </p:nvPr>
        </p:nvSpPr>
        <p:spPr/>
        <p:txBody>
          <a:bodyPr/>
          <a:lstStyle/>
          <a:p>
            <a:r>
              <a:rPr lang="en-US"/>
              <a:t>© Copyright 2011 churchworksmedia.com. All rights reserved.</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B605A1-D08F-41D5-8CB4-38ED0832CBD7}" type="datetime1">
              <a:rPr lang="en-US" smtClean="0"/>
              <a:t>1/1/2022</a:t>
            </a:fld>
            <a:endParaRPr lang="en-US"/>
          </a:p>
        </p:txBody>
      </p:sp>
      <p:sp>
        <p:nvSpPr>
          <p:cNvPr id="3" name="Footer Placeholder 2"/>
          <p:cNvSpPr>
            <a:spLocks noGrp="1"/>
          </p:cNvSpPr>
          <p:nvPr>
            <p:ph type="ftr" sz="quarter" idx="11"/>
          </p:nvPr>
        </p:nvSpPr>
        <p:spPr/>
        <p:txBody>
          <a:bodyPr/>
          <a:lstStyle/>
          <a:p>
            <a:r>
              <a:rPr lang="en-US"/>
              <a:t>© Copyright 2011 churchworksmedia.com. All rights reserved.</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A9A479-8BDE-4FA9-ACF4-0F12A42F763A}" type="datetime1">
              <a:rPr lang="en-US" smtClean="0"/>
              <a:t>1/1/2022</a:t>
            </a:fld>
            <a:endParaRPr lang="en-US"/>
          </a:p>
        </p:txBody>
      </p:sp>
      <p:sp>
        <p:nvSpPr>
          <p:cNvPr id="6" name="Footer Placeholder 5"/>
          <p:cNvSpPr>
            <a:spLocks noGrp="1"/>
          </p:cNvSpPr>
          <p:nvPr>
            <p:ph type="ftr" sz="quarter" idx="11"/>
          </p:nvPr>
        </p:nvSpPr>
        <p:spPr/>
        <p:txBody>
          <a:bodyPr/>
          <a:lstStyle/>
          <a:p>
            <a:r>
              <a:rPr lang="en-US"/>
              <a:t>© Copyright 2011 churchworksmedia.com. All rights reserved.</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284E3A5-25C4-4DC2-92A5-9F9093A12568}" type="datetime1">
              <a:rPr lang="en-US" smtClean="0"/>
              <a:t>1/1/2022</a:t>
            </a:fld>
            <a:endParaRPr lang="en-US"/>
          </a:p>
        </p:txBody>
      </p:sp>
      <p:sp>
        <p:nvSpPr>
          <p:cNvPr id="6" name="Footer Placeholder 5"/>
          <p:cNvSpPr>
            <a:spLocks noGrp="1"/>
          </p:cNvSpPr>
          <p:nvPr>
            <p:ph type="ftr" sz="quarter" idx="11"/>
          </p:nvPr>
        </p:nvSpPr>
        <p:spPr/>
        <p:txBody>
          <a:bodyPr/>
          <a:lstStyle/>
          <a:p>
            <a:r>
              <a:rPr lang="en-US"/>
              <a:t>© Copyright 2011 churchworksmedia.com. All rights reserved.</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33724C-B9A5-4F91-9D3A-94A4E32DFAAE}" type="datetime1">
              <a:rPr lang="en-US" smtClean="0"/>
              <a:t>1/1/2022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Copyright 2011 churchworksmedia.com. All rights reserved.</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1AE68C20-C265-4417-AD36-8699E5ADE8CA}"/>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Copyright 2011 churchworksmedia.com. All rights reserved.</a:t>
            </a:r>
          </a:p>
        </p:txBody>
      </p:sp>
    </p:spTree>
    <p:extLst>
      <p:ext uri="{BB962C8B-B14F-4D97-AF65-F5344CB8AC3E}">
        <p14:creationId xmlns:p14="http://schemas.microsoft.com/office/powerpoint/2010/main" val="2910433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 name="Rectangle 6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Shape&#10;&#10;Description automatically generated with medium confidence">
            <a:extLst>
              <a:ext uri="{FF2B5EF4-FFF2-40B4-BE49-F238E27FC236}">
                <a16:creationId xmlns:a16="http://schemas.microsoft.com/office/drawing/2014/main" id="{5D12FF2C-FD0F-430B-A4ED-0D86E8909E2C}"/>
              </a:ext>
            </a:extLst>
          </p:cNvPr>
          <p:cNvPicPr>
            <a:picLocks noChangeAspect="1"/>
          </p:cNvPicPr>
          <p:nvPr/>
        </p:nvPicPr>
        <p:blipFill>
          <a:blip r:embed="rId2"/>
          <a:stretch>
            <a:fillRect/>
          </a:stretch>
        </p:blipFill>
        <p:spPr>
          <a:xfrm>
            <a:off x="1121834" y="643467"/>
            <a:ext cx="9948331" cy="5571066"/>
          </a:xfrm>
          <a:prstGeom prst="rect">
            <a:avLst/>
          </a:prstGeom>
        </p:spPr>
      </p:pic>
      <p:sp>
        <p:nvSpPr>
          <p:cNvPr id="4" name="Footer Placeholder 3">
            <a:extLst>
              <a:ext uri="{FF2B5EF4-FFF2-40B4-BE49-F238E27FC236}">
                <a16:creationId xmlns:a16="http://schemas.microsoft.com/office/drawing/2014/main" id="{1E30E8FD-15B7-4CA6-8207-5C4E741CBD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Copyright 2011 churchworksmedia.com. All rights reserved.</a:t>
            </a:r>
          </a:p>
        </p:txBody>
      </p:sp>
    </p:spTree>
    <p:extLst>
      <p:ext uri="{BB962C8B-B14F-4D97-AF65-F5344CB8AC3E}">
        <p14:creationId xmlns:p14="http://schemas.microsoft.com/office/powerpoint/2010/main" val="20734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58A82CA6-8525-45D8-BB0D-5DE284A92B9C}"/>
              </a:ext>
            </a:extLst>
          </p:cNvPr>
          <p:cNvPicPr>
            <a:picLocks noGrp="1" noChangeAspect="1"/>
          </p:cNvPicPr>
          <p:nvPr>
            <p:ph idx="1"/>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F3766FCA-047F-47BA-B157-42B606A2447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Copyright 2011 churchworksmedia.com. All rights reserved.</a:t>
            </a:r>
          </a:p>
        </p:txBody>
      </p:sp>
    </p:spTree>
    <p:extLst>
      <p:ext uri="{BB962C8B-B14F-4D97-AF65-F5344CB8AC3E}">
        <p14:creationId xmlns:p14="http://schemas.microsoft.com/office/powerpoint/2010/main" val="610052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 name="Rectangle 7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686490B8-6579-40A2-9513-3488E4082F18}"/>
              </a:ext>
            </a:extLst>
          </p:cNvPr>
          <p:cNvPicPr>
            <a:picLocks noChangeAspect="1"/>
          </p:cNvPicPr>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1E30E8FD-15B7-4CA6-8207-5C4E741CBD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Copyright 2011 churchworksmedia.com. All rights reserved.</a:t>
            </a:r>
          </a:p>
        </p:txBody>
      </p:sp>
    </p:spTree>
    <p:extLst>
      <p:ext uri="{BB962C8B-B14F-4D97-AF65-F5344CB8AC3E}">
        <p14:creationId xmlns:p14="http://schemas.microsoft.com/office/powerpoint/2010/main" val="1800960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58A82CA6-8525-45D8-BB0D-5DE284A92B9C}"/>
              </a:ext>
            </a:extLst>
          </p:cNvPr>
          <p:cNvPicPr>
            <a:picLocks noGrp="1" noChangeAspect="1"/>
          </p:cNvPicPr>
          <p:nvPr>
            <p:ph idx="1"/>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F3766FCA-047F-47BA-B157-42B606A2447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Copyright 2011 churchworksmedia.com. All rights reserved.</a:t>
            </a:r>
          </a:p>
        </p:txBody>
      </p:sp>
    </p:spTree>
    <p:extLst>
      <p:ext uri="{BB962C8B-B14F-4D97-AF65-F5344CB8AC3E}">
        <p14:creationId xmlns:p14="http://schemas.microsoft.com/office/powerpoint/2010/main" val="3793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 name="Rectangle 7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E5C6FC04-6C6D-4F21-A3D5-83BA734870BB}"/>
              </a:ext>
            </a:extLst>
          </p:cNvPr>
          <p:cNvPicPr>
            <a:picLocks noChangeAspect="1"/>
          </p:cNvPicPr>
          <p:nvPr/>
        </p:nvPicPr>
        <p:blipFill>
          <a:blip r:embed="rId2"/>
          <a:stretch>
            <a:fillRect/>
          </a:stretch>
        </p:blipFill>
        <p:spPr>
          <a:xfrm>
            <a:off x="1165852" y="643467"/>
            <a:ext cx="9860296" cy="5571066"/>
          </a:xfrm>
          <a:prstGeom prst="rect">
            <a:avLst/>
          </a:prstGeom>
        </p:spPr>
      </p:pic>
      <p:sp>
        <p:nvSpPr>
          <p:cNvPr id="4" name="Footer Placeholder 3">
            <a:extLst>
              <a:ext uri="{FF2B5EF4-FFF2-40B4-BE49-F238E27FC236}">
                <a16:creationId xmlns:a16="http://schemas.microsoft.com/office/drawing/2014/main" id="{1E30E8FD-15B7-4CA6-8207-5C4E741CBD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Copyright 2011 churchworksmedia.com. All rights reserved.</a:t>
            </a:r>
          </a:p>
        </p:txBody>
      </p:sp>
    </p:spTree>
    <p:extLst>
      <p:ext uri="{BB962C8B-B14F-4D97-AF65-F5344CB8AC3E}">
        <p14:creationId xmlns:p14="http://schemas.microsoft.com/office/powerpoint/2010/main" val="2795033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58A82CA6-8525-45D8-BB0D-5DE284A92B9C}"/>
              </a:ext>
            </a:extLst>
          </p:cNvPr>
          <p:cNvPicPr>
            <a:picLocks noGrp="1" noChangeAspect="1"/>
          </p:cNvPicPr>
          <p:nvPr>
            <p:ph idx="1"/>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F3766FCA-047F-47BA-B157-42B606A2447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Copyright 2011 churchworksmedia.com. All rights reserved.</a:t>
            </a:r>
          </a:p>
        </p:txBody>
      </p:sp>
    </p:spTree>
    <p:extLst>
      <p:ext uri="{BB962C8B-B14F-4D97-AF65-F5344CB8AC3E}">
        <p14:creationId xmlns:p14="http://schemas.microsoft.com/office/powerpoint/2010/main" val="558311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 name="Rectangle 7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EAC33F04-B4A3-407B-B47A-8CFC2B6702C7}"/>
              </a:ext>
            </a:extLst>
          </p:cNvPr>
          <p:cNvPicPr>
            <a:picLocks noChangeAspect="1"/>
          </p:cNvPicPr>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1E30E8FD-15B7-4CA6-8207-5C4E741CBD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Copyright 2011 churchworksmedia.com. All rights reserved.</a:t>
            </a:r>
          </a:p>
        </p:txBody>
      </p:sp>
    </p:spTree>
    <p:extLst>
      <p:ext uri="{BB962C8B-B14F-4D97-AF65-F5344CB8AC3E}">
        <p14:creationId xmlns:p14="http://schemas.microsoft.com/office/powerpoint/2010/main" val="1637985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58A82CA6-8525-45D8-BB0D-5DE284A92B9C}"/>
              </a:ext>
            </a:extLst>
          </p:cNvPr>
          <p:cNvPicPr>
            <a:picLocks noGrp="1" noChangeAspect="1"/>
          </p:cNvPicPr>
          <p:nvPr>
            <p:ph idx="1"/>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F3766FCA-047F-47BA-B157-42B606A2447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Copyright 2011 churchworksmedia.com. All rights reserved.</a:t>
            </a:r>
          </a:p>
        </p:txBody>
      </p:sp>
    </p:spTree>
    <p:extLst>
      <p:ext uri="{BB962C8B-B14F-4D97-AF65-F5344CB8AC3E}">
        <p14:creationId xmlns:p14="http://schemas.microsoft.com/office/powerpoint/2010/main" val="16144948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TotalTime>
  <Words>142</Words>
  <Application>Microsoft Office PowerPoint</Application>
  <PresentationFormat>Widescreen</PresentationFormat>
  <Paragraphs>11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10</cp:revision>
  <dcterms:created xsi:type="dcterms:W3CDTF">2019-09-28T20:24:12Z</dcterms:created>
  <dcterms:modified xsi:type="dcterms:W3CDTF">2022-01-01T18:51:35Z</dcterms:modified>
</cp:coreProperties>
</file>