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7"/>
  </p:notesMasterIdLst>
  <p:handoutMasterIdLst>
    <p:handoutMasterId r:id="rId8"/>
  </p:handoutMasterIdLst>
  <p:sldIdLst>
    <p:sldId id="262" r:id="rId2"/>
    <p:sldId id="264" r:id="rId3"/>
    <p:sldId id="265" r:id="rId4"/>
    <p:sldId id="266"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87DA5-C06A-40E9-A607-17D3D3B6C2DF}" v="15" dt="2020-11-06T15:18:54.74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BA9BD3D-4DD0-401A-B055-9CD37167867D}"/>
    <pc:docChg chg="custSel addSld modSld">
      <pc:chgData name="Sarah Gothard" userId="0e53f415fda5f162" providerId="LiveId" clId="{7BA9BD3D-4DD0-401A-B055-9CD37167867D}" dt="2020-10-13T19:52:34.078" v="70" actId="1076"/>
      <pc:docMkLst>
        <pc:docMk/>
      </pc:docMkLst>
      <pc:sldChg chg="addSp delSp modSp mod">
        <pc:chgData name="Sarah Gothard" userId="0e53f415fda5f162" providerId="LiveId" clId="{7BA9BD3D-4DD0-401A-B055-9CD37167867D}" dt="2020-10-13T19:32:24.718" v="15" actId="1076"/>
        <pc:sldMkLst>
          <pc:docMk/>
          <pc:sldMk cId="219344417" sldId="262"/>
        </pc:sldMkLst>
        <pc:spChg chg="del">
          <ac:chgData name="Sarah Gothard" userId="0e53f415fda5f162" providerId="LiveId" clId="{7BA9BD3D-4DD0-401A-B055-9CD37167867D}" dt="2020-10-13T19:32:05.067" v="8" actId="478"/>
          <ac:spMkLst>
            <pc:docMk/>
            <pc:sldMk cId="219344417" sldId="262"/>
            <ac:spMk id="5" creationId="{51758FCC-16BE-4944-BAEA-A6F5B0DD3660}"/>
          </ac:spMkLst>
        </pc:spChg>
        <pc:picChg chg="add mod">
          <ac:chgData name="Sarah Gothard" userId="0e53f415fda5f162" providerId="LiveId" clId="{7BA9BD3D-4DD0-401A-B055-9CD37167867D}" dt="2020-10-13T19:32:24.718" v="15" actId="1076"/>
          <ac:picMkLst>
            <pc:docMk/>
            <pc:sldMk cId="219344417" sldId="262"/>
            <ac:picMk id="3" creationId="{64830726-6629-4F8C-B510-B2361BDAC2AD}"/>
          </ac:picMkLst>
        </pc:picChg>
      </pc:sldChg>
      <pc:sldChg chg="addSp modSp mod">
        <pc:chgData name="Sarah Gothard" userId="0e53f415fda5f162" providerId="LiveId" clId="{7BA9BD3D-4DD0-401A-B055-9CD37167867D}" dt="2020-10-13T19:42:57.628" v="20" actId="1076"/>
        <pc:sldMkLst>
          <pc:docMk/>
          <pc:sldMk cId="795945589" sldId="264"/>
        </pc:sldMkLst>
        <pc:picChg chg="add mod">
          <ac:chgData name="Sarah Gothard" userId="0e53f415fda5f162" providerId="LiveId" clId="{7BA9BD3D-4DD0-401A-B055-9CD37167867D}" dt="2020-10-13T19:42:57.628" v="20" actId="1076"/>
          <ac:picMkLst>
            <pc:docMk/>
            <pc:sldMk cId="795945589" sldId="264"/>
            <ac:picMk id="3" creationId="{8B64D8D0-43AC-47C6-A960-B58071FB01D1}"/>
          </ac:picMkLst>
        </pc:picChg>
      </pc:sldChg>
      <pc:sldChg chg="addSp modSp add mod">
        <pc:chgData name="Sarah Gothard" userId="0e53f415fda5f162" providerId="LiveId" clId="{7BA9BD3D-4DD0-401A-B055-9CD37167867D}" dt="2020-10-13T19:49:43.770" v="48" actId="1076"/>
        <pc:sldMkLst>
          <pc:docMk/>
          <pc:sldMk cId="2777849384" sldId="265"/>
        </pc:sldMkLst>
        <pc:picChg chg="add mod">
          <ac:chgData name="Sarah Gothard" userId="0e53f415fda5f162" providerId="LiveId" clId="{7BA9BD3D-4DD0-401A-B055-9CD37167867D}" dt="2020-10-13T19:49:43.770" v="48" actId="1076"/>
          <ac:picMkLst>
            <pc:docMk/>
            <pc:sldMk cId="2777849384" sldId="265"/>
            <ac:picMk id="3" creationId="{724665C9-EF7F-41D4-AA86-C4EC308990FA}"/>
          </ac:picMkLst>
        </pc:picChg>
      </pc:sldChg>
      <pc:sldChg chg="addSp modSp add mod">
        <pc:chgData name="Sarah Gothard" userId="0e53f415fda5f162" providerId="LiveId" clId="{7BA9BD3D-4DD0-401A-B055-9CD37167867D}" dt="2020-10-13T19:44:08.392" v="26" actId="1076"/>
        <pc:sldMkLst>
          <pc:docMk/>
          <pc:sldMk cId="1851269552" sldId="266"/>
        </pc:sldMkLst>
        <pc:picChg chg="add mod">
          <ac:chgData name="Sarah Gothard" userId="0e53f415fda5f162" providerId="LiveId" clId="{7BA9BD3D-4DD0-401A-B055-9CD37167867D}" dt="2020-10-13T19:44:08.392" v="26" actId="1076"/>
          <ac:picMkLst>
            <pc:docMk/>
            <pc:sldMk cId="1851269552" sldId="266"/>
            <ac:picMk id="3" creationId="{52FFAAB6-7511-4BD6-A14C-3B6644B81166}"/>
          </ac:picMkLst>
        </pc:picChg>
      </pc:sldChg>
      <pc:sldChg chg="addSp delSp modSp add mod">
        <pc:chgData name="Sarah Gothard" userId="0e53f415fda5f162" providerId="LiveId" clId="{7BA9BD3D-4DD0-401A-B055-9CD37167867D}" dt="2020-10-13T19:52:34.078" v="70" actId="1076"/>
        <pc:sldMkLst>
          <pc:docMk/>
          <pc:sldMk cId="1757244361" sldId="267"/>
        </pc:sldMkLst>
        <pc:picChg chg="add del mod">
          <ac:chgData name="Sarah Gothard" userId="0e53f415fda5f162" providerId="LiveId" clId="{7BA9BD3D-4DD0-401A-B055-9CD37167867D}" dt="2020-10-13T19:52:29.367" v="67" actId="478"/>
          <ac:picMkLst>
            <pc:docMk/>
            <pc:sldMk cId="1757244361" sldId="267"/>
            <ac:picMk id="3" creationId="{7EB6DB8A-606D-4E21-B0B7-7ABD7E5C21AC}"/>
          </ac:picMkLst>
        </pc:picChg>
        <pc:picChg chg="add mod">
          <ac:chgData name="Sarah Gothard" userId="0e53f415fda5f162" providerId="LiveId" clId="{7BA9BD3D-4DD0-401A-B055-9CD37167867D}" dt="2020-10-13T19:52:34.078" v="70" actId="1076"/>
          <ac:picMkLst>
            <pc:docMk/>
            <pc:sldMk cId="1757244361" sldId="267"/>
            <ac:picMk id="5" creationId="{3DDF9CAB-4977-483F-BB53-BA3A1947F84E}"/>
          </ac:picMkLst>
        </pc:picChg>
      </pc:sldChg>
      <pc:sldChg chg="addSp delSp modSp add mod">
        <pc:chgData name="Sarah Gothard" userId="0e53f415fda5f162" providerId="LiveId" clId="{7BA9BD3D-4DD0-401A-B055-9CD37167867D}" dt="2020-10-13T19:45:46.432" v="33" actId="1076"/>
        <pc:sldMkLst>
          <pc:docMk/>
          <pc:sldMk cId="775354586" sldId="268"/>
        </pc:sldMkLst>
        <pc:picChg chg="add del">
          <ac:chgData name="Sarah Gothard" userId="0e53f415fda5f162" providerId="LiveId" clId="{7BA9BD3D-4DD0-401A-B055-9CD37167867D}" dt="2020-10-13T19:45:34.045" v="28" actId="478"/>
          <ac:picMkLst>
            <pc:docMk/>
            <pc:sldMk cId="775354586" sldId="268"/>
            <ac:picMk id="3" creationId="{5CF94126-F4BA-4758-B284-AA1D2822FE40}"/>
          </ac:picMkLst>
        </pc:picChg>
        <pc:picChg chg="add mod">
          <ac:chgData name="Sarah Gothard" userId="0e53f415fda5f162" providerId="LiveId" clId="{7BA9BD3D-4DD0-401A-B055-9CD37167867D}" dt="2020-10-13T19:45:46.432" v="33" actId="1076"/>
          <ac:picMkLst>
            <pc:docMk/>
            <pc:sldMk cId="775354586" sldId="268"/>
            <ac:picMk id="5" creationId="{B9AA3544-2C80-47B2-84F6-5D92D8927ADE}"/>
          </ac:picMkLst>
        </pc:picChg>
      </pc:sldChg>
      <pc:sldChg chg="addSp modSp add mod">
        <pc:chgData name="Sarah Gothard" userId="0e53f415fda5f162" providerId="LiveId" clId="{7BA9BD3D-4DD0-401A-B055-9CD37167867D}" dt="2020-10-13T19:50:56.609" v="58" actId="1076"/>
        <pc:sldMkLst>
          <pc:docMk/>
          <pc:sldMk cId="3253893276" sldId="269"/>
        </pc:sldMkLst>
        <pc:picChg chg="add mod">
          <ac:chgData name="Sarah Gothard" userId="0e53f415fda5f162" providerId="LiveId" clId="{7BA9BD3D-4DD0-401A-B055-9CD37167867D}" dt="2020-10-13T19:50:56.609" v="58" actId="1076"/>
          <ac:picMkLst>
            <pc:docMk/>
            <pc:sldMk cId="3253893276" sldId="269"/>
            <ac:picMk id="3" creationId="{C67B03E8-E9E7-4095-A962-0FA70387FDF0}"/>
          </ac:picMkLst>
        </pc:picChg>
      </pc:sldChg>
      <pc:sldChg chg="addSp modSp add mod">
        <pc:chgData name="Sarah Gothard" userId="0e53f415fda5f162" providerId="LiveId" clId="{7BA9BD3D-4DD0-401A-B055-9CD37167867D}" dt="2020-10-13T19:47:46.833" v="38" actId="1076"/>
        <pc:sldMkLst>
          <pc:docMk/>
          <pc:sldMk cId="2479456898" sldId="270"/>
        </pc:sldMkLst>
        <pc:picChg chg="add mod">
          <ac:chgData name="Sarah Gothard" userId="0e53f415fda5f162" providerId="LiveId" clId="{7BA9BD3D-4DD0-401A-B055-9CD37167867D}" dt="2020-10-13T19:47:46.833" v="38" actId="1076"/>
          <ac:picMkLst>
            <pc:docMk/>
            <pc:sldMk cId="2479456898" sldId="270"/>
            <ac:picMk id="3" creationId="{DD1E5A20-98BE-459D-87F6-321EF3F5930E}"/>
          </ac:picMkLst>
        </pc:picChg>
      </pc:sldChg>
      <pc:sldChg chg="addSp modSp add mod">
        <pc:chgData name="Sarah Gothard" userId="0e53f415fda5f162" providerId="LiveId" clId="{7BA9BD3D-4DD0-401A-B055-9CD37167867D}" dt="2020-10-13T19:51:25.948" v="61" actId="1076"/>
        <pc:sldMkLst>
          <pc:docMk/>
          <pc:sldMk cId="3096891117" sldId="271"/>
        </pc:sldMkLst>
        <pc:picChg chg="add mod">
          <ac:chgData name="Sarah Gothard" userId="0e53f415fda5f162" providerId="LiveId" clId="{7BA9BD3D-4DD0-401A-B055-9CD37167867D}" dt="2020-10-13T19:51:25.948" v="61" actId="1076"/>
          <ac:picMkLst>
            <pc:docMk/>
            <pc:sldMk cId="3096891117" sldId="271"/>
            <ac:picMk id="3" creationId="{9F1F0E34-8E3C-4EC9-87FF-9D1F094A83E7}"/>
          </ac:picMkLst>
        </pc:picChg>
      </pc:sldChg>
      <pc:sldChg chg="addSp modSp add mod">
        <pc:chgData name="Sarah Gothard" userId="0e53f415fda5f162" providerId="LiveId" clId="{7BA9BD3D-4DD0-401A-B055-9CD37167867D}" dt="2020-10-13T19:51:58.833" v="66" actId="1076"/>
        <pc:sldMkLst>
          <pc:docMk/>
          <pc:sldMk cId="3942588826" sldId="272"/>
        </pc:sldMkLst>
        <pc:picChg chg="add mod">
          <ac:chgData name="Sarah Gothard" userId="0e53f415fda5f162" providerId="LiveId" clId="{7BA9BD3D-4DD0-401A-B055-9CD37167867D}" dt="2020-10-13T19:51:58.833" v="66" actId="1076"/>
          <ac:picMkLst>
            <pc:docMk/>
            <pc:sldMk cId="3942588826" sldId="272"/>
            <ac:picMk id="3" creationId="{537CB635-36B7-4204-AE46-9B6BA6FEF2C4}"/>
          </ac:picMkLst>
        </pc:picChg>
      </pc:sldChg>
      <pc:sldChg chg="addSp modSp add mod">
        <pc:chgData name="Sarah Gothard" userId="0e53f415fda5f162" providerId="LiveId" clId="{7BA9BD3D-4DD0-401A-B055-9CD37167867D}" dt="2020-10-13T19:48:46.730" v="42" actId="1076"/>
        <pc:sldMkLst>
          <pc:docMk/>
          <pc:sldMk cId="75791592" sldId="273"/>
        </pc:sldMkLst>
        <pc:picChg chg="add mod">
          <ac:chgData name="Sarah Gothard" userId="0e53f415fda5f162" providerId="LiveId" clId="{7BA9BD3D-4DD0-401A-B055-9CD37167867D}" dt="2020-10-13T19:48:46.730" v="42" actId="1076"/>
          <ac:picMkLst>
            <pc:docMk/>
            <pc:sldMk cId="75791592" sldId="273"/>
            <ac:picMk id="3" creationId="{368C8524-DF4C-400B-9F07-F8838A7D0B9A}"/>
          </ac:picMkLst>
        </pc:picChg>
      </pc:sldChg>
    </pc:docChg>
  </pc:docChgLst>
  <pc:docChgLst>
    <pc:chgData name="Sarah Gothard" userId="0e53f415fda5f162" providerId="LiveId" clId="{9E287DA5-C06A-40E9-A607-17D3D3B6C2DF}"/>
    <pc:docChg chg="undo custSel addSld delSld modSld">
      <pc:chgData name="Sarah Gothard" userId="0e53f415fda5f162" providerId="LiveId" clId="{9E287DA5-C06A-40E9-A607-17D3D3B6C2DF}" dt="2020-11-06T15:19:09.780" v="78" actId="1035"/>
      <pc:docMkLst>
        <pc:docMk/>
      </pc:docMkLst>
      <pc:sldChg chg="addSp delSp modSp mod">
        <pc:chgData name="Sarah Gothard" userId="0e53f415fda5f162" providerId="LiveId" clId="{9E287DA5-C06A-40E9-A607-17D3D3B6C2DF}" dt="2020-11-06T15:15:49.158" v="49" actId="1076"/>
        <pc:sldMkLst>
          <pc:docMk/>
          <pc:sldMk cId="219344417" sldId="262"/>
        </pc:sldMkLst>
        <pc:spChg chg="add del mod">
          <ac:chgData name="Sarah Gothard" userId="0e53f415fda5f162" providerId="LiveId" clId="{9E287DA5-C06A-40E9-A607-17D3D3B6C2DF}" dt="2020-11-06T15:15:43.198" v="45" actId="478"/>
          <ac:spMkLst>
            <pc:docMk/>
            <pc:sldMk cId="219344417" sldId="262"/>
            <ac:spMk id="4" creationId="{F5233461-FA53-422B-810C-8B460EE9260F}"/>
          </ac:spMkLst>
        </pc:spChg>
        <pc:spChg chg="add del mod">
          <ac:chgData name="Sarah Gothard" userId="0e53f415fda5f162" providerId="LiveId" clId="{9E287DA5-C06A-40E9-A607-17D3D3B6C2DF}" dt="2020-11-06T15:15:45.161" v="46" actId="478"/>
          <ac:spMkLst>
            <pc:docMk/>
            <pc:sldMk cId="219344417" sldId="262"/>
            <ac:spMk id="5" creationId="{E9275809-6373-46B9-BCA5-EB6CE694F1D4}"/>
          </ac:spMkLst>
        </pc:spChg>
        <pc:picChg chg="del">
          <ac:chgData name="Sarah Gothard" userId="0e53f415fda5f162" providerId="LiveId" clId="{9E287DA5-C06A-40E9-A607-17D3D3B6C2DF}" dt="2020-10-16T14:16:48.413" v="0" actId="478"/>
          <ac:picMkLst>
            <pc:docMk/>
            <pc:sldMk cId="219344417" sldId="262"/>
            <ac:picMk id="3" creationId="{64830726-6629-4F8C-B510-B2361BDAC2AD}"/>
          </ac:picMkLst>
        </pc:picChg>
        <pc:picChg chg="add mod">
          <ac:chgData name="Sarah Gothard" userId="0e53f415fda5f162" providerId="LiveId" clId="{9E287DA5-C06A-40E9-A607-17D3D3B6C2DF}" dt="2020-11-06T15:15:49.158" v="49" actId="1076"/>
          <ac:picMkLst>
            <pc:docMk/>
            <pc:sldMk cId="219344417" sldId="262"/>
            <ac:picMk id="3" creationId="{ABB17988-00FE-4A79-850E-1E2662A9692F}"/>
          </ac:picMkLst>
        </pc:picChg>
      </pc:sldChg>
      <pc:sldChg chg="addSp delSp modSp mod">
        <pc:chgData name="Sarah Gothard" userId="0e53f415fda5f162" providerId="LiveId" clId="{9E287DA5-C06A-40E9-A607-17D3D3B6C2DF}" dt="2020-11-06T15:17:11.906" v="64" actId="1076"/>
        <pc:sldMkLst>
          <pc:docMk/>
          <pc:sldMk cId="795945589" sldId="264"/>
        </pc:sldMkLst>
        <pc:picChg chg="add mod">
          <ac:chgData name="Sarah Gothard" userId="0e53f415fda5f162" providerId="LiveId" clId="{9E287DA5-C06A-40E9-A607-17D3D3B6C2DF}" dt="2020-11-06T15:17:11.906" v="64" actId="1076"/>
          <ac:picMkLst>
            <pc:docMk/>
            <pc:sldMk cId="795945589" sldId="264"/>
            <ac:picMk id="3" creationId="{6E1C4D71-51D1-48B3-B3D7-A24011B122D5}"/>
          </ac:picMkLst>
        </pc:picChg>
        <pc:picChg chg="del">
          <ac:chgData name="Sarah Gothard" userId="0e53f415fda5f162" providerId="LiveId" clId="{9E287DA5-C06A-40E9-A607-17D3D3B6C2DF}" dt="2020-10-16T14:17:39.697" v="1" actId="478"/>
          <ac:picMkLst>
            <pc:docMk/>
            <pc:sldMk cId="795945589" sldId="264"/>
            <ac:picMk id="3" creationId="{8B64D8D0-43AC-47C6-A960-B58071FB01D1}"/>
          </ac:picMkLst>
        </pc:picChg>
      </pc:sldChg>
      <pc:sldChg chg="addSp delSp modSp add mod">
        <pc:chgData name="Sarah Gothard" userId="0e53f415fda5f162" providerId="LiveId" clId="{9E287DA5-C06A-40E9-A607-17D3D3B6C2DF}" dt="2020-11-06T15:16:33.041" v="61" actId="1076"/>
        <pc:sldMkLst>
          <pc:docMk/>
          <pc:sldMk cId="1562229955" sldId="265"/>
        </pc:sldMkLst>
        <pc:picChg chg="add del">
          <ac:chgData name="Sarah Gothard" userId="0e53f415fda5f162" providerId="LiveId" clId="{9E287DA5-C06A-40E9-A607-17D3D3B6C2DF}" dt="2020-11-06T15:16:06.023" v="58"/>
          <ac:picMkLst>
            <pc:docMk/>
            <pc:sldMk cId="1562229955" sldId="265"/>
            <ac:picMk id="3" creationId="{E8F90D1F-FDF0-48D7-A26B-34168ABA11D6}"/>
          </ac:picMkLst>
        </pc:picChg>
        <pc:picChg chg="add mod">
          <ac:chgData name="Sarah Gothard" userId="0e53f415fda5f162" providerId="LiveId" clId="{9E287DA5-C06A-40E9-A607-17D3D3B6C2DF}" dt="2020-11-06T15:16:33.041" v="61" actId="1076"/>
          <ac:picMkLst>
            <pc:docMk/>
            <pc:sldMk cId="1562229955" sldId="265"/>
            <ac:picMk id="5" creationId="{0397AD80-1086-4584-BE8B-3508F2810B1E}"/>
          </ac:picMkLst>
        </pc:picChg>
      </pc:sldChg>
      <pc:sldChg chg="del">
        <pc:chgData name="Sarah Gothard" userId="0e53f415fda5f162" providerId="LiveId" clId="{9E287DA5-C06A-40E9-A607-17D3D3B6C2DF}" dt="2020-10-16T14:17:42.193" v="2" actId="47"/>
        <pc:sldMkLst>
          <pc:docMk/>
          <pc:sldMk cId="2777849384" sldId="265"/>
        </pc:sldMkLst>
      </pc:sldChg>
      <pc:sldChg chg="del">
        <pc:chgData name="Sarah Gothard" userId="0e53f415fda5f162" providerId="LiveId" clId="{9E287DA5-C06A-40E9-A607-17D3D3B6C2DF}" dt="2020-10-16T14:17:42.193" v="2" actId="47"/>
        <pc:sldMkLst>
          <pc:docMk/>
          <pc:sldMk cId="1851269552" sldId="266"/>
        </pc:sldMkLst>
      </pc:sldChg>
      <pc:sldChg chg="addSp modSp add mod">
        <pc:chgData name="Sarah Gothard" userId="0e53f415fda5f162" providerId="LiveId" clId="{9E287DA5-C06A-40E9-A607-17D3D3B6C2DF}" dt="2020-11-06T15:18:08.827" v="67" actId="1076"/>
        <pc:sldMkLst>
          <pc:docMk/>
          <pc:sldMk cId="2658357282" sldId="266"/>
        </pc:sldMkLst>
        <pc:picChg chg="add mod">
          <ac:chgData name="Sarah Gothard" userId="0e53f415fda5f162" providerId="LiveId" clId="{9E287DA5-C06A-40E9-A607-17D3D3B6C2DF}" dt="2020-11-06T15:18:08.827" v="67" actId="1076"/>
          <ac:picMkLst>
            <pc:docMk/>
            <pc:sldMk cId="2658357282" sldId="266"/>
            <ac:picMk id="3" creationId="{63B813A2-B797-4518-A5F8-56A9EB494341}"/>
          </ac:picMkLst>
        </pc:picChg>
      </pc:sldChg>
      <pc:sldChg chg="del">
        <pc:chgData name="Sarah Gothard" userId="0e53f415fda5f162" providerId="LiveId" clId="{9E287DA5-C06A-40E9-A607-17D3D3B6C2DF}" dt="2020-10-16T14:17:42.193" v="2" actId="47"/>
        <pc:sldMkLst>
          <pc:docMk/>
          <pc:sldMk cId="1757244361" sldId="267"/>
        </pc:sldMkLst>
      </pc:sldChg>
      <pc:sldChg chg="addSp modSp add mod">
        <pc:chgData name="Sarah Gothard" userId="0e53f415fda5f162" providerId="LiveId" clId="{9E287DA5-C06A-40E9-A607-17D3D3B6C2DF}" dt="2020-11-06T15:19:09.780" v="78" actId="1035"/>
        <pc:sldMkLst>
          <pc:docMk/>
          <pc:sldMk cId="4023518100" sldId="267"/>
        </pc:sldMkLst>
        <pc:picChg chg="add mod">
          <ac:chgData name="Sarah Gothard" userId="0e53f415fda5f162" providerId="LiveId" clId="{9E287DA5-C06A-40E9-A607-17D3D3B6C2DF}" dt="2020-11-06T15:19:09.780" v="78" actId="1035"/>
          <ac:picMkLst>
            <pc:docMk/>
            <pc:sldMk cId="4023518100" sldId="267"/>
            <ac:picMk id="3" creationId="{E5C55DE3-790A-42BF-BEEF-0BBE09723826}"/>
          </ac:picMkLst>
        </pc:picChg>
      </pc:sldChg>
      <pc:sldChg chg="del">
        <pc:chgData name="Sarah Gothard" userId="0e53f415fda5f162" providerId="LiveId" clId="{9E287DA5-C06A-40E9-A607-17D3D3B6C2DF}" dt="2020-10-16T14:17:42.193" v="2" actId="47"/>
        <pc:sldMkLst>
          <pc:docMk/>
          <pc:sldMk cId="775354586" sldId="268"/>
        </pc:sldMkLst>
      </pc:sldChg>
      <pc:sldChg chg="add del">
        <pc:chgData name="Sarah Gothard" userId="0e53f415fda5f162" providerId="LiveId" clId="{9E287DA5-C06A-40E9-A607-17D3D3B6C2DF}" dt="2020-11-06T15:18:22.195" v="68" actId="47"/>
        <pc:sldMkLst>
          <pc:docMk/>
          <pc:sldMk cId="2594407096" sldId="268"/>
        </pc:sldMkLst>
      </pc:sldChg>
      <pc:sldChg chg="add del">
        <pc:chgData name="Sarah Gothard" userId="0e53f415fda5f162" providerId="LiveId" clId="{9E287DA5-C06A-40E9-A607-17D3D3B6C2DF}" dt="2020-11-06T15:18:22.195" v="68" actId="47"/>
        <pc:sldMkLst>
          <pc:docMk/>
          <pc:sldMk cId="747863807" sldId="269"/>
        </pc:sldMkLst>
      </pc:sldChg>
      <pc:sldChg chg="del">
        <pc:chgData name="Sarah Gothard" userId="0e53f415fda5f162" providerId="LiveId" clId="{9E287DA5-C06A-40E9-A607-17D3D3B6C2DF}" dt="2020-10-16T14:17:42.193" v="2" actId="47"/>
        <pc:sldMkLst>
          <pc:docMk/>
          <pc:sldMk cId="3253893276" sldId="269"/>
        </pc:sldMkLst>
      </pc:sldChg>
      <pc:sldChg chg="add del">
        <pc:chgData name="Sarah Gothard" userId="0e53f415fda5f162" providerId="LiveId" clId="{9E287DA5-C06A-40E9-A607-17D3D3B6C2DF}" dt="2020-11-06T15:18:22.195" v="68" actId="47"/>
        <pc:sldMkLst>
          <pc:docMk/>
          <pc:sldMk cId="2254497116" sldId="270"/>
        </pc:sldMkLst>
      </pc:sldChg>
      <pc:sldChg chg="del">
        <pc:chgData name="Sarah Gothard" userId="0e53f415fda5f162" providerId="LiveId" clId="{9E287DA5-C06A-40E9-A607-17D3D3B6C2DF}" dt="2020-10-16T14:17:42.193" v="2" actId="47"/>
        <pc:sldMkLst>
          <pc:docMk/>
          <pc:sldMk cId="2479456898" sldId="270"/>
        </pc:sldMkLst>
      </pc:sldChg>
      <pc:sldChg chg="del">
        <pc:chgData name="Sarah Gothard" userId="0e53f415fda5f162" providerId="LiveId" clId="{9E287DA5-C06A-40E9-A607-17D3D3B6C2DF}" dt="2020-10-16T14:17:42.193" v="2" actId="47"/>
        <pc:sldMkLst>
          <pc:docMk/>
          <pc:sldMk cId="3096891117" sldId="271"/>
        </pc:sldMkLst>
      </pc:sldChg>
      <pc:sldChg chg="add del">
        <pc:chgData name="Sarah Gothard" userId="0e53f415fda5f162" providerId="LiveId" clId="{9E287DA5-C06A-40E9-A607-17D3D3B6C2DF}" dt="2020-11-06T15:18:22.195" v="68" actId="47"/>
        <pc:sldMkLst>
          <pc:docMk/>
          <pc:sldMk cId="3745606827" sldId="271"/>
        </pc:sldMkLst>
      </pc:sldChg>
      <pc:sldChg chg="del">
        <pc:chgData name="Sarah Gothard" userId="0e53f415fda5f162" providerId="LiveId" clId="{9E287DA5-C06A-40E9-A607-17D3D3B6C2DF}" dt="2020-10-16T14:17:42.193" v="2" actId="47"/>
        <pc:sldMkLst>
          <pc:docMk/>
          <pc:sldMk cId="3942588826" sldId="272"/>
        </pc:sldMkLst>
      </pc:sldChg>
      <pc:sldChg chg="del">
        <pc:chgData name="Sarah Gothard" userId="0e53f415fda5f162" providerId="LiveId" clId="{9E287DA5-C06A-40E9-A607-17D3D3B6C2DF}" dt="2020-10-16T14:17:42.193" v="2" actId="47"/>
        <pc:sldMkLst>
          <pc:docMk/>
          <pc:sldMk cId="75791592"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dirty="0"/>
              <a:t>Public Domain</a:t>
            </a:r>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BB17988-00FE-4A79-850E-1E2662A9692F}"/>
              </a:ext>
            </a:extLst>
          </p:cNvPr>
          <p:cNvPicPr>
            <a:picLocks noChangeAspect="1"/>
          </p:cNvPicPr>
          <p:nvPr/>
        </p:nvPicPr>
        <p:blipFill>
          <a:blip r:embed="rId3"/>
          <a:stretch>
            <a:fillRect/>
          </a:stretch>
        </p:blipFill>
        <p:spPr>
          <a:xfrm>
            <a:off x="907027" y="2544671"/>
            <a:ext cx="10353368" cy="173895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E1C4D71-51D1-48B3-B3D7-A24011B122D5}"/>
              </a:ext>
            </a:extLst>
          </p:cNvPr>
          <p:cNvPicPr>
            <a:picLocks noChangeAspect="1"/>
          </p:cNvPicPr>
          <p:nvPr/>
        </p:nvPicPr>
        <p:blipFill>
          <a:blip r:embed="rId2"/>
          <a:stretch>
            <a:fillRect/>
          </a:stretch>
        </p:blipFill>
        <p:spPr>
          <a:xfrm>
            <a:off x="884904" y="512064"/>
            <a:ext cx="10397613" cy="5804172"/>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397AD80-1086-4584-BE8B-3508F2810B1E}"/>
              </a:ext>
            </a:extLst>
          </p:cNvPr>
          <p:cNvPicPr>
            <a:picLocks noChangeAspect="1"/>
          </p:cNvPicPr>
          <p:nvPr/>
        </p:nvPicPr>
        <p:blipFill>
          <a:blip r:embed="rId2"/>
          <a:stretch>
            <a:fillRect/>
          </a:stretch>
        </p:blipFill>
        <p:spPr>
          <a:xfrm>
            <a:off x="781666" y="501650"/>
            <a:ext cx="10604090" cy="5896982"/>
          </a:xfrm>
          <a:prstGeom prst="rect">
            <a:avLst/>
          </a:prstGeom>
        </p:spPr>
      </p:pic>
    </p:spTree>
    <p:extLst>
      <p:ext uri="{BB962C8B-B14F-4D97-AF65-F5344CB8AC3E}">
        <p14:creationId xmlns:p14="http://schemas.microsoft.com/office/powerpoint/2010/main" val="156222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3B813A2-B797-4518-A5F8-56A9EB494341}"/>
              </a:ext>
            </a:extLst>
          </p:cNvPr>
          <p:cNvPicPr>
            <a:picLocks noChangeAspect="1"/>
          </p:cNvPicPr>
          <p:nvPr/>
        </p:nvPicPr>
        <p:blipFill>
          <a:blip r:embed="rId2"/>
          <a:stretch>
            <a:fillRect/>
          </a:stretch>
        </p:blipFill>
        <p:spPr>
          <a:xfrm>
            <a:off x="875071" y="636153"/>
            <a:ext cx="10441858" cy="5585694"/>
          </a:xfrm>
          <a:prstGeom prst="rect">
            <a:avLst/>
          </a:prstGeom>
        </p:spPr>
      </p:pic>
    </p:spTree>
    <p:extLst>
      <p:ext uri="{BB962C8B-B14F-4D97-AF65-F5344CB8AC3E}">
        <p14:creationId xmlns:p14="http://schemas.microsoft.com/office/powerpoint/2010/main" val="265835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5C55DE3-790A-42BF-BEEF-0BBE09723826}"/>
              </a:ext>
            </a:extLst>
          </p:cNvPr>
          <p:cNvPicPr>
            <a:picLocks noChangeAspect="1"/>
          </p:cNvPicPr>
          <p:nvPr/>
        </p:nvPicPr>
        <p:blipFill>
          <a:blip r:embed="rId2"/>
          <a:stretch>
            <a:fillRect/>
          </a:stretch>
        </p:blipFill>
        <p:spPr>
          <a:xfrm>
            <a:off x="838200" y="460807"/>
            <a:ext cx="10515599" cy="5914561"/>
          </a:xfrm>
          <a:prstGeom prst="rect">
            <a:avLst/>
          </a:prstGeom>
        </p:spPr>
      </p:pic>
    </p:spTree>
    <p:extLst>
      <p:ext uri="{BB962C8B-B14F-4D97-AF65-F5344CB8AC3E}">
        <p14:creationId xmlns:p14="http://schemas.microsoft.com/office/powerpoint/2010/main" val="4023518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53</Words>
  <Application>Microsoft Office PowerPoint</Application>
  <PresentationFormat>Widescreen</PresentationFormat>
  <Paragraphs>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2020-11-06T15:19:16Z</dcterms:modified>
</cp:coreProperties>
</file>