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notesMasterIdLst>
    <p:notesMasterId r:id="rId9"/>
  </p:notesMasterIdLst>
  <p:handoutMasterIdLst>
    <p:handoutMasterId r:id="rId10"/>
  </p:handout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13E23B-034B-421F-A884-18AE7588887B}" v="12" dt="2019-09-30T01:32:54.50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897" autoAdjust="0"/>
  </p:normalViewPr>
  <p:slideViewPr>
    <p:cSldViewPr snapToGrid="0" showGuides="1">
      <p:cViewPr varScale="1">
        <p:scale>
          <a:sx n="64" d="100"/>
          <a:sy n="64" d="100"/>
        </p:scale>
        <p:origin x="27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73578F3-F686-4115-897D-5BC3502BA0CF}"/>
  </pc:docChgLst>
  <pc:docChgLst>
    <pc:chgData name="Sarah Gothard" userId="0e53f415fda5f162" providerId="LiveId" clId="{A3B23853-B724-4B0B-8998-83AB2FF0A270}"/>
  </pc:docChgLst>
  <pc:docChgLst>
    <pc:chgData name="Sarah Gothard" userId="0e53f415fda5f162" providerId="LiveId" clId="{8C13E23B-034B-421F-A884-18AE7588887B}"/>
    <pc:docChg chg="custSel mod addSld delSld modSld">
      <pc:chgData name="Sarah Gothard" userId="0e53f415fda5f162" providerId="LiveId" clId="{8C13E23B-034B-421F-A884-18AE7588887B}" dt="2019-09-30T01:32:59.009" v="27" actId="26606"/>
      <pc:docMkLst>
        <pc:docMk/>
      </pc:docMkLst>
      <pc:sldChg chg="addSp modSp mod setBg setClrOvrMap">
        <pc:chgData name="Sarah Gothard" userId="0e53f415fda5f162" providerId="LiveId" clId="{8C13E23B-034B-421F-A884-18AE7588887B}" dt="2019-09-30T01:20:49.560" v="0" actId="26606"/>
        <pc:sldMkLst>
          <pc:docMk/>
          <pc:sldMk cId="2660645029" sldId="258"/>
        </pc:sldMkLst>
        <pc:spChg chg="mod ord">
          <ac:chgData name="Sarah Gothard" userId="0e53f415fda5f162" providerId="LiveId" clId="{8C13E23B-034B-421F-A884-18AE7588887B}" dt="2019-09-30T01:20:49.560" v="0" actId="26606"/>
          <ac:spMkLst>
            <pc:docMk/>
            <pc:sldMk cId="2660645029" sldId="258"/>
            <ac:spMk id="2" creationId="{50C3178E-A8A4-4BF5-9F22-6E8162EA14A6}"/>
          </ac:spMkLst>
        </pc:spChg>
        <pc:spChg chg="add">
          <ac:chgData name="Sarah Gothard" userId="0e53f415fda5f162" providerId="LiveId" clId="{8C13E23B-034B-421F-A884-18AE7588887B}" dt="2019-09-30T01:20:49.560" v="0" actId="26606"/>
          <ac:spMkLst>
            <pc:docMk/>
            <pc:sldMk cId="2660645029" sldId="258"/>
            <ac:spMk id="11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20:49.560" v="0" actId="26606"/>
          <ac:spMkLst>
            <pc:docMk/>
            <pc:sldMk cId="2660645029" sldId="258"/>
            <ac:spMk id="15" creationId="{2B4CDDF6-55C3-415A-8D8B-7E03C3D616FC}"/>
          </ac:spMkLst>
        </pc:spChg>
        <pc:picChg chg="mod">
          <ac:chgData name="Sarah Gothard" userId="0e53f415fda5f162" providerId="LiveId" clId="{8C13E23B-034B-421F-A884-18AE7588887B}" dt="2019-09-30T01:20:49.560" v="0" actId="26606"/>
          <ac:picMkLst>
            <pc:docMk/>
            <pc:sldMk cId="2660645029" sldId="258"/>
            <ac:picMk id="4" creationId="{2EAA212C-510C-4041-9D3B-0697352FA643}"/>
          </ac:picMkLst>
        </pc:picChg>
        <pc:picChg chg="add">
          <ac:chgData name="Sarah Gothard" userId="0e53f415fda5f162" providerId="LiveId" clId="{8C13E23B-034B-421F-A884-18AE7588887B}" dt="2019-09-30T01:20:49.560" v="0" actId="26606"/>
          <ac:picMkLst>
            <pc:docMk/>
            <pc:sldMk cId="2660645029" sldId="258"/>
            <ac:picMk id="9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20:49.560" v="0" actId="26606"/>
          <ac:picMkLst>
            <pc:docMk/>
            <pc:sldMk cId="2660645029" sldId="258"/>
            <ac:picMk id="13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8C13E23B-034B-421F-A884-18AE7588887B}" dt="2019-09-30T01:24:17.600" v="13" actId="26606"/>
        <pc:sldMkLst>
          <pc:docMk/>
          <pc:sldMk cId="4001695085" sldId="259"/>
        </pc:sldMkLst>
        <pc:spChg chg="mod ord">
          <ac:chgData name="Sarah Gothard" userId="0e53f415fda5f162" providerId="LiveId" clId="{8C13E23B-034B-421F-A884-18AE7588887B}" dt="2019-09-30T01:24:17.600" v="13" actId="26606"/>
          <ac:spMkLst>
            <pc:docMk/>
            <pc:sldMk cId="4001695085" sldId="259"/>
            <ac:spMk id="2" creationId="{E9016514-1496-4C38-8CF1-7CB8D8F5C226}"/>
          </ac:spMkLst>
        </pc:spChg>
        <pc:spChg chg="add">
          <ac:chgData name="Sarah Gothard" userId="0e53f415fda5f162" providerId="LiveId" clId="{8C13E23B-034B-421F-A884-18AE7588887B}" dt="2019-09-30T01:24:17.600" v="13" actId="26606"/>
          <ac:spMkLst>
            <pc:docMk/>
            <pc:sldMk cId="4001695085" sldId="259"/>
            <ac:spMk id="13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24:17.600" v="13" actId="26606"/>
          <ac:spMkLst>
            <pc:docMk/>
            <pc:sldMk cId="4001695085" sldId="259"/>
            <ac:spMk id="17" creationId="{2B4CDDF6-55C3-415A-8D8B-7E03C3D616FC}"/>
          </ac:spMkLst>
        </pc:spChg>
        <pc:picChg chg="add del">
          <ac:chgData name="Sarah Gothard" userId="0e53f415fda5f162" providerId="LiveId" clId="{8C13E23B-034B-421F-A884-18AE7588887B}" dt="2019-09-30T01:22:43.903" v="3" actId="478"/>
          <ac:picMkLst>
            <pc:docMk/>
            <pc:sldMk cId="4001695085" sldId="259"/>
            <ac:picMk id="3" creationId="{D5B6FBD1-8D32-4D8D-86C7-CC1AF8CAE9AB}"/>
          </ac:picMkLst>
        </pc:picChg>
        <pc:picChg chg="del">
          <ac:chgData name="Sarah Gothard" userId="0e53f415fda5f162" providerId="LiveId" clId="{8C13E23B-034B-421F-A884-18AE7588887B}" dt="2019-09-30T01:22:37.422" v="1" actId="478"/>
          <ac:picMkLst>
            <pc:docMk/>
            <pc:sldMk cId="4001695085" sldId="259"/>
            <ac:picMk id="4" creationId="{949FC7F1-6CD2-463B-A5B1-D43C7CA82A1C}"/>
          </ac:picMkLst>
        </pc:picChg>
        <pc:picChg chg="add del">
          <ac:chgData name="Sarah Gothard" userId="0e53f415fda5f162" providerId="LiveId" clId="{8C13E23B-034B-421F-A884-18AE7588887B}" dt="2019-09-30T01:23:55.254" v="5" actId="478"/>
          <ac:picMkLst>
            <pc:docMk/>
            <pc:sldMk cId="4001695085" sldId="259"/>
            <ac:picMk id="5" creationId="{727955B2-3475-42A1-8F60-182DBCA52B44}"/>
          </ac:picMkLst>
        </pc:picChg>
        <pc:picChg chg="add mod">
          <ac:chgData name="Sarah Gothard" userId="0e53f415fda5f162" providerId="LiveId" clId="{8C13E23B-034B-421F-A884-18AE7588887B}" dt="2019-09-30T01:24:17.600" v="13" actId="26606"/>
          <ac:picMkLst>
            <pc:docMk/>
            <pc:sldMk cId="4001695085" sldId="259"/>
            <ac:picMk id="6" creationId="{E6B5B78B-82D3-45D6-A263-AB27A3773638}"/>
          </ac:picMkLst>
        </pc:picChg>
        <pc:picChg chg="add">
          <ac:chgData name="Sarah Gothard" userId="0e53f415fda5f162" providerId="LiveId" clId="{8C13E23B-034B-421F-A884-18AE7588887B}" dt="2019-09-30T01:24:17.600" v="13" actId="26606"/>
          <ac:picMkLst>
            <pc:docMk/>
            <pc:sldMk cId="4001695085" sldId="259"/>
            <ac:picMk id="11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24:17.600" v="13" actId="26606"/>
          <ac:picMkLst>
            <pc:docMk/>
            <pc:sldMk cId="4001695085" sldId="259"/>
            <ac:picMk id="15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8C13E23B-034B-421F-A884-18AE7588887B}" dt="2019-09-30T01:30:04.807" v="23" actId="26606"/>
        <pc:sldMkLst>
          <pc:docMk/>
          <pc:sldMk cId="408248094" sldId="260"/>
        </pc:sldMkLst>
        <pc:spChg chg="mod ord">
          <ac:chgData name="Sarah Gothard" userId="0e53f415fda5f162" providerId="LiveId" clId="{8C13E23B-034B-421F-A884-18AE7588887B}" dt="2019-09-30T01:30:04.807" v="23" actId="26606"/>
          <ac:spMkLst>
            <pc:docMk/>
            <pc:sldMk cId="408248094" sldId="260"/>
            <ac:spMk id="2" creationId="{4575524D-B6AC-4CE5-A358-9505847410CE}"/>
          </ac:spMkLst>
        </pc:spChg>
        <pc:spChg chg="add">
          <ac:chgData name="Sarah Gothard" userId="0e53f415fda5f162" providerId="LiveId" clId="{8C13E23B-034B-421F-A884-18AE7588887B}" dt="2019-09-30T01:30:04.807" v="23" actId="26606"/>
          <ac:spMkLst>
            <pc:docMk/>
            <pc:sldMk cId="408248094" sldId="260"/>
            <ac:spMk id="10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30:04.807" v="23" actId="26606"/>
          <ac:spMkLst>
            <pc:docMk/>
            <pc:sldMk cId="408248094" sldId="260"/>
            <ac:spMk id="14" creationId="{2B4CDDF6-55C3-415A-8D8B-7E03C3D616FC}"/>
          </ac:spMkLst>
        </pc:spChg>
        <pc:picChg chg="add mod">
          <ac:chgData name="Sarah Gothard" userId="0e53f415fda5f162" providerId="LiveId" clId="{8C13E23B-034B-421F-A884-18AE7588887B}" dt="2019-09-30T01:30:04.807" v="23" actId="26606"/>
          <ac:picMkLst>
            <pc:docMk/>
            <pc:sldMk cId="408248094" sldId="260"/>
            <ac:picMk id="3" creationId="{2BD7DA1E-9B8A-4CFE-AB58-6986FE1C0799}"/>
          </ac:picMkLst>
        </pc:picChg>
        <pc:picChg chg="del">
          <ac:chgData name="Sarah Gothard" userId="0e53f415fda5f162" providerId="LiveId" clId="{8C13E23B-034B-421F-A884-18AE7588887B}" dt="2019-09-30T01:24:02.981" v="7" actId="478"/>
          <ac:picMkLst>
            <pc:docMk/>
            <pc:sldMk cId="408248094" sldId="260"/>
            <ac:picMk id="4" creationId="{118DAB9E-2D4D-421A-B148-CA94B0670553}"/>
          </ac:picMkLst>
        </pc:picChg>
        <pc:picChg chg="add">
          <ac:chgData name="Sarah Gothard" userId="0e53f415fda5f162" providerId="LiveId" clId="{8C13E23B-034B-421F-A884-18AE7588887B}" dt="2019-09-30T01:30:04.807" v="23" actId="26606"/>
          <ac:picMkLst>
            <pc:docMk/>
            <pc:sldMk cId="408248094" sldId="260"/>
            <ac:picMk id="8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30:04.807" v="23" actId="26606"/>
          <ac:picMkLst>
            <pc:docMk/>
            <pc:sldMk cId="408248094" sldId="260"/>
            <ac:picMk id="12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8C13E23B-034B-421F-A884-18AE7588887B}" dt="2019-09-30T01:26:39.983" v="19" actId="26606"/>
        <pc:sldMkLst>
          <pc:docMk/>
          <pc:sldMk cId="1374834977" sldId="261"/>
        </pc:sldMkLst>
        <pc:spChg chg="mod ord">
          <ac:chgData name="Sarah Gothard" userId="0e53f415fda5f162" providerId="LiveId" clId="{8C13E23B-034B-421F-A884-18AE7588887B}" dt="2019-09-30T01:26:39.983" v="19" actId="26606"/>
          <ac:spMkLst>
            <pc:docMk/>
            <pc:sldMk cId="1374834977" sldId="261"/>
            <ac:spMk id="2" creationId="{0CB0372B-E5DD-4ED9-A1A3-49B2B272F9B4}"/>
          </ac:spMkLst>
        </pc:spChg>
        <pc:spChg chg="add">
          <ac:chgData name="Sarah Gothard" userId="0e53f415fda5f162" providerId="LiveId" clId="{8C13E23B-034B-421F-A884-18AE7588887B}" dt="2019-09-30T01:26:39.983" v="19" actId="26606"/>
          <ac:spMkLst>
            <pc:docMk/>
            <pc:sldMk cId="1374834977" sldId="261"/>
            <ac:spMk id="10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26:39.983" v="19" actId="26606"/>
          <ac:spMkLst>
            <pc:docMk/>
            <pc:sldMk cId="1374834977" sldId="261"/>
            <ac:spMk id="14" creationId="{2B4CDDF6-55C3-415A-8D8B-7E03C3D616FC}"/>
          </ac:spMkLst>
        </pc:spChg>
        <pc:picChg chg="add mod">
          <ac:chgData name="Sarah Gothard" userId="0e53f415fda5f162" providerId="LiveId" clId="{8C13E23B-034B-421F-A884-18AE7588887B}" dt="2019-09-30T01:26:39.983" v="19" actId="26606"/>
          <ac:picMkLst>
            <pc:docMk/>
            <pc:sldMk cId="1374834977" sldId="261"/>
            <ac:picMk id="3" creationId="{0CD0F7D4-B912-4087-A1A2-BAB60EFF9E15}"/>
          </ac:picMkLst>
        </pc:picChg>
        <pc:picChg chg="del">
          <ac:chgData name="Sarah Gothard" userId="0e53f415fda5f162" providerId="LiveId" clId="{8C13E23B-034B-421F-A884-18AE7588887B}" dt="2019-09-30T01:24:05.230" v="8" actId="478"/>
          <ac:picMkLst>
            <pc:docMk/>
            <pc:sldMk cId="1374834977" sldId="261"/>
            <ac:picMk id="4" creationId="{F20BE948-90B1-45CE-9F3F-BFF290CFF14F}"/>
          </ac:picMkLst>
        </pc:picChg>
        <pc:picChg chg="add">
          <ac:chgData name="Sarah Gothard" userId="0e53f415fda5f162" providerId="LiveId" clId="{8C13E23B-034B-421F-A884-18AE7588887B}" dt="2019-09-30T01:26:39.983" v="19" actId="26606"/>
          <ac:picMkLst>
            <pc:docMk/>
            <pc:sldMk cId="1374834977" sldId="261"/>
            <ac:picMk id="8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26:39.983" v="19" actId="26606"/>
          <ac:picMkLst>
            <pc:docMk/>
            <pc:sldMk cId="1374834977" sldId="261"/>
            <ac:picMk id="12" creationId="{97FEBA57-8992-46BB-BCF0-5A83FE8E01E8}"/>
          </ac:picMkLst>
        </pc:picChg>
      </pc:sldChg>
      <pc:sldChg chg="del">
        <pc:chgData name="Sarah Gothard" userId="0e53f415fda5f162" providerId="LiveId" clId="{8C13E23B-034B-421F-A884-18AE7588887B}" dt="2019-09-30T01:24:06.715" v="9" actId="2696"/>
        <pc:sldMkLst>
          <pc:docMk/>
          <pc:sldMk cId="1664266786" sldId="262"/>
        </pc:sldMkLst>
      </pc:sldChg>
      <pc:sldChg chg="addSp delSp modSp mod setBg setClrOvrMap">
        <pc:chgData name="Sarah Gothard" userId="0e53f415fda5f162" providerId="LiveId" clId="{8C13E23B-034B-421F-A884-18AE7588887B}" dt="2019-09-30T01:31:41.696" v="25" actId="26606"/>
        <pc:sldMkLst>
          <pc:docMk/>
          <pc:sldMk cId="643915214" sldId="263"/>
        </pc:sldMkLst>
        <pc:spChg chg="mod ord">
          <ac:chgData name="Sarah Gothard" userId="0e53f415fda5f162" providerId="LiveId" clId="{8C13E23B-034B-421F-A884-18AE7588887B}" dt="2019-09-30T01:31:41.696" v="25" actId="26606"/>
          <ac:spMkLst>
            <pc:docMk/>
            <pc:sldMk cId="643915214" sldId="263"/>
            <ac:spMk id="2" creationId="{291A6CD3-13EF-4DFD-B10D-CA5BA43F7337}"/>
          </ac:spMkLst>
        </pc:spChg>
        <pc:spChg chg="add">
          <ac:chgData name="Sarah Gothard" userId="0e53f415fda5f162" providerId="LiveId" clId="{8C13E23B-034B-421F-A884-18AE7588887B}" dt="2019-09-30T01:31:41.696" v="25" actId="26606"/>
          <ac:spMkLst>
            <pc:docMk/>
            <pc:sldMk cId="643915214" sldId="263"/>
            <ac:spMk id="10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31:41.696" v="25" actId="26606"/>
          <ac:spMkLst>
            <pc:docMk/>
            <pc:sldMk cId="643915214" sldId="263"/>
            <ac:spMk id="14" creationId="{2B4CDDF6-55C3-415A-8D8B-7E03C3D616FC}"/>
          </ac:spMkLst>
        </pc:spChg>
        <pc:picChg chg="add mod">
          <ac:chgData name="Sarah Gothard" userId="0e53f415fda5f162" providerId="LiveId" clId="{8C13E23B-034B-421F-A884-18AE7588887B}" dt="2019-09-30T01:31:41.696" v="25" actId="26606"/>
          <ac:picMkLst>
            <pc:docMk/>
            <pc:sldMk cId="643915214" sldId="263"/>
            <ac:picMk id="3" creationId="{68B62181-FFE2-4CE3-94CC-1949DCFA673D}"/>
          </ac:picMkLst>
        </pc:picChg>
        <pc:picChg chg="del">
          <ac:chgData name="Sarah Gothard" userId="0e53f415fda5f162" providerId="LiveId" clId="{8C13E23B-034B-421F-A884-18AE7588887B}" dt="2019-09-30T01:24:09.821" v="10" actId="478"/>
          <ac:picMkLst>
            <pc:docMk/>
            <pc:sldMk cId="643915214" sldId="263"/>
            <ac:picMk id="4" creationId="{EB28AB9C-5A53-4705-84DF-C66CA262065A}"/>
          </ac:picMkLst>
        </pc:picChg>
        <pc:picChg chg="add">
          <ac:chgData name="Sarah Gothard" userId="0e53f415fda5f162" providerId="LiveId" clId="{8C13E23B-034B-421F-A884-18AE7588887B}" dt="2019-09-30T01:31:41.696" v="25" actId="26606"/>
          <ac:picMkLst>
            <pc:docMk/>
            <pc:sldMk cId="643915214" sldId="263"/>
            <ac:picMk id="8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31:41.696" v="25" actId="26606"/>
          <ac:picMkLst>
            <pc:docMk/>
            <pc:sldMk cId="643915214" sldId="263"/>
            <ac:picMk id="12" creationId="{97FEBA57-8992-46BB-BCF0-5A83FE8E01E8}"/>
          </ac:picMkLst>
        </pc:picChg>
      </pc:sldChg>
      <pc:sldChg chg="addSp delSp modSp mod setBg setClrOvrMap">
        <pc:chgData name="Sarah Gothard" userId="0e53f415fda5f162" providerId="LiveId" clId="{8C13E23B-034B-421F-A884-18AE7588887B}" dt="2019-09-30T01:28:05.116" v="21" actId="26606"/>
        <pc:sldMkLst>
          <pc:docMk/>
          <pc:sldMk cId="619015562" sldId="264"/>
        </pc:sldMkLst>
        <pc:spChg chg="mod ord">
          <ac:chgData name="Sarah Gothard" userId="0e53f415fda5f162" providerId="LiveId" clId="{8C13E23B-034B-421F-A884-18AE7588887B}" dt="2019-09-30T01:28:05.116" v="21" actId="26606"/>
          <ac:spMkLst>
            <pc:docMk/>
            <pc:sldMk cId="619015562" sldId="264"/>
            <ac:spMk id="2" creationId="{9F966C27-EDC5-4B99-9368-28EAE6AAB917}"/>
          </ac:spMkLst>
        </pc:spChg>
        <pc:spChg chg="add">
          <ac:chgData name="Sarah Gothard" userId="0e53f415fda5f162" providerId="LiveId" clId="{8C13E23B-034B-421F-A884-18AE7588887B}" dt="2019-09-30T01:28:05.116" v="21" actId="26606"/>
          <ac:spMkLst>
            <pc:docMk/>
            <pc:sldMk cId="619015562" sldId="264"/>
            <ac:spMk id="13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28:05.116" v="21" actId="26606"/>
          <ac:spMkLst>
            <pc:docMk/>
            <pc:sldMk cId="619015562" sldId="264"/>
            <ac:spMk id="17" creationId="{2B4CDDF6-55C3-415A-8D8B-7E03C3D616FC}"/>
          </ac:spMkLst>
        </pc:spChg>
        <pc:picChg chg="add del">
          <ac:chgData name="Sarah Gothard" userId="0e53f415fda5f162" providerId="LiveId" clId="{8C13E23B-034B-421F-A884-18AE7588887B}" dt="2019-09-30T01:26:28.004" v="15" actId="478"/>
          <ac:picMkLst>
            <pc:docMk/>
            <pc:sldMk cId="619015562" sldId="264"/>
            <ac:picMk id="3" creationId="{EA8F2D0D-BEA9-4669-81DE-C15799E7C1A3}"/>
          </ac:picMkLst>
        </pc:picChg>
        <pc:picChg chg="del">
          <ac:chgData name="Sarah Gothard" userId="0e53f415fda5f162" providerId="LiveId" clId="{8C13E23B-034B-421F-A884-18AE7588887B}" dt="2019-09-30T01:24:12.991" v="11" actId="478"/>
          <ac:picMkLst>
            <pc:docMk/>
            <pc:sldMk cId="619015562" sldId="264"/>
            <ac:picMk id="4" creationId="{E6EE0845-2A5F-4E77-9FD2-CB1A591096EF}"/>
          </ac:picMkLst>
        </pc:picChg>
        <pc:picChg chg="add del">
          <ac:chgData name="Sarah Gothard" userId="0e53f415fda5f162" providerId="LiveId" clId="{8C13E23B-034B-421F-A884-18AE7588887B}" dt="2019-09-30T01:26:32.470" v="17"/>
          <ac:picMkLst>
            <pc:docMk/>
            <pc:sldMk cId="619015562" sldId="264"/>
            <ac:picMk id="5" creationId="{3E7C9C69-D1D8-4DBC-9713-4620E4492A32}"/>
          </ac:picMkLst>
        </pc:picChg>
        <pc:picChg chg="add mod">
          <ac:chgData name="Sarah Gothard" userId="0e53f415fda5f162" providerId="LiveId" clId="{8C13E23B-034B-421F-A884-18AE7588887B}" dt="2019-09-30T01:28:05.116" v="21" actId="26606"/>
          <ac:picMkLst>
            <pc:docMk/>
            <pc:sldMk cId="619015562" sldId="264"/>
            <ac:picMk id="6" creationId="{834842DA-DFFB-4F88-9EA5-5E2E87DD53CC}"/>
          </ac:picMkLst>
        </pc:picChg>
        <pc:picChg chg="add">
          <ac:chgData name="Sarah Gothard" userId="0e53f415fda5f162" providerId="LiveId" clId="{8C13E23B-034B-421F-A884-18AE7588887B}" dt="2019-09-30T01:28:05.116" v="21" actId="26606"/>
          <ac:picMkLst>
            <pc:docMk/>
            <pc:sldMk cId="619015562" sldId="264"/>
            <ac:picMk id="11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28:05.116" v="21" actId="26606"/>
          <ac:picMkLst>
            <pc:docMk/>
            <pc:sldMk cId="619015562" sldId="264"/>
            <ac:picMk id="15" creationId="{97FEBA57-8992-46BB-BCF0-5A83FE8E01E8}"/>
          </ac:picMkLst>
        </pc:picChg>
      </pc:sldChg>
      <pc:sldChg chg="addSp modSp add mod setBg setClrOvrMap">
        <pc:chgData name="Sarah Gothard" userId="0e53f415fda5f162" providerId="LiveId" clId="{8C13E23B-034B-421F-A884-18AE7588887B}" dt="2019-09-30T01:32:59.009" v="27" actId="26606"/>
        <pc:sldMkLst>
          <pc:docMk/>
          <pc:sldMk cId="3668998450" sldId="265"/>
        </pc:sldMkLst>
        <pc:spChg chg="mod ord">
          <ac:chgData name="Sarah Gothard" userId="0e53f415fda5f162" providerId="LiveId" clId="{8C13E23B-034B-421F-A884-18AE7588887B}" dt="2019-09-30T01:32:59.009" v="27" actId="26606"/>
          <ac:spMkLst>
            <pc:docMk/>
            <pc:sldMk cId="3668998450" sldId="265"/>
            <ac:spMk id="2" creationId="{9F966C27-EDC5-4B99-9368-28EAE6AAB917}"/>
          </ac:spMkLst>
        </pc:spChg>
        <pc:spChg chg="add">
          <ac:chgData name="Sarah Gothard" userId="0e53f415fda5f162" providerId="LiveId" clId="{8C13E23B-034B-421F-A884-18AE7588887B}" dt="2019-09-30T01:32:59.009" v="27" actId="26606"/>
          <ac:spMkLst>
            <pc:docMk/>
            <pc:sldMk cId="3668998450" sldId="265"/>
            <ac:spMk id="10" creationId="{F8C668FA-2417-47B5-B454-2D55FC17FF7A}"/>
          </ac:spMkLst>
        </pc:spChg>
        <pc:spChg chg="add">
          <ac:chgData name="Sarah Gothard" userId="0e53f415fda5f162" providerId="LiveId" clId="{8C13E23B-034B-421F-A884-18AE7588887B}" dt="2019-09-30T01:32:59.009" v="27" actId="26606"/>
          <ac:spMkLst>
            <pc:docMk/>
            <pc:sldMk cId="3668998450" sldId="265"/>
            <ac:spMk id="14" creationId="{2B4CDDF6-55C3-415A-8D8B-7E03C3D616FC}"/>
          </ac:spMkLst>
        </pc:spChg>
        <pc:picChg chg="add mod">
          <ac:chgData name="Sarah Gothard" userId="0e53f415fda5f162" providerId="LiveId" clId="{8C13E23B-034B-421F-A884-18AE7588887B}" dt="2019-09-30T01:32:59.009" v="27" actId="26606"/>
          <ac:picMkLst>
            <pc:docMk/>
            <pc:sldMk cId="3668998450" sldId="265"/>
            <ac:picMk id="3" creationId="{18AC966C-CF34-4E60-A716-C4F64FD9EB90}"/>
          </ac:picMkLst>
        </pc:picChg>
        <pc:picChg chg="add">
          <ac:chgData name="Sarah Gothard" userId="0e53f415fda5f162" providerId="LiveId" clId="{8C13E23B-034B-421F-A884-18AE7588887B}" dt="2019-09-30T01:32:59.009" v="27" actId="26606"/>
          <ac:picMkLst>
            <pc:docMk/>
            <pc:sldMk cId="3668998450" sldId="265"/>
            <ac:picMk id="8" creationId="{5C819037-A607-4A7B-ADF1-B04516199C89}"/>
          </ac:picMkLst>
        </pc:picChg>
        <pc:picChg chg="add">
          <ac:chgData name="Sarah Gothard" userId="0e53f415fda5f162" providerId="LiveId" clId="{8C13E23B-034B-421F-A884-18AE7588887B}" dt="2019-09-30T01:32:59.009" v="27" actId="26606"/>
          <ac:picMkLst>
            <pc:docMk/>
            <pc:sldMk cId="3668998450" sldId="265"/>
            <ac:picMk id="12" creationId="{97FEBA57-8992-46BB-BCF0-5A83FE8E01E8}"/>
          </ac:picMkLst>
        </pc:picChg>
      </pc:sldChg>
    </pc:docChg>
  </pc:docChgLst>
  <pc:docChgLst>
    <pc:chgData name="Sarah Gothard" userId="0e53f415fda5f162" providerId="LiveId" clId="{9591F702-A579-449F-91CE-496CEBC0236E}"/>
  </pc:docChgLst>
  <pc:docChgLst>
    <pc:chgData name="Sarah Gothard" userId="0e53f415fda5f162" providerId="LiveId" clId="{030F7DE5-7C16-4B79-BB3B-CB44FFCEFE68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5D44A5E8-EBEC-488E-AE66-5DA21A38EE26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692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66888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48641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63986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3755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40642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197445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33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  <a:prstGeom prst="rect">
            <a:avLst/>
          </a:prstGeo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8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95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9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8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2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7F1B597-F26C-4EAF-A163-38755C5479C0}" type="datetime1">
              <a:rPr lang="en-US" smtClean="0"/>
              <a:t>9/29/2019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75930" y="6564583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587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AA212C-510C-4041-9D3B-0697352FA6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569" y="2287517"/>
            <a:ext cx="10586507" cy="227609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C3178E-A8A4-4BF5-9F22-6E8162EA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606450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6B5B78B-82D3-45D6-A263-AB27A3773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814" y="800007"/>
            <a:ext cx="929401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9016514-1496-4C38-8CF1-7CB8D8F5C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1695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D7DA1E-9B8A-4CFE-AB58-6986FE1C0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4062" y="800007"/>
            <a:ext cx="9769521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75524D-B6AC-4CE5-A358-95058474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248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D0F7D4-B912-4087-A1A2-BAB60EFF9E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814" y="800007"/>
            <a:ext cx="929401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B0372B-E5DD-4ED9-A1A3-49B2B272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74834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B62181-FFE2-4CE3-94CC-1949DCFA6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76" y="800007"/>
            <a:ext cx="9724293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91A6CD3-13EF-4DFD-B10D-CA5BA43F7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43915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34842DA-DFFB-4F88-9EA5-5E2E87DD53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1814" y="800007"/>
            <a:ext cx="9294016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966C27-EDC5-4B99-9368-28EAE6AA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9015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C819037-A607-4A7B-ADF1-B04516199C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8C668FA-2417-47B5-B454-2D55FC17F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7FEBA57-8992-46BB-BCF0-5A83FE8E0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4CDDF6-55C3-415A-8D8B-7E03C3D616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AC966C-CF34-4E60-A716-C4F64FD9EB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676" y="800007"/>
            <a:ext cx="9724293" cy="5251118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F966C27-EDC5-4B99-9368-28EAE6AAB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800" y="6427983"/>
            <a:ext cx="7827659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68998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2019-09-30T01:32:58Z</dcterms:created>
  <dcterms:modified xsi:type="dcterms:W3CDTF">2019-09-30T01:33:03Z</dcterms:modified>
</cp:coreProperties>
</file>