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7" r:id="rId2"/>
    <p:sldId id="260" r:id="rId3"/>
    <p:sldId id="261" r:id="rId4"/>
    <p:sldId id="262" r:id="rId5"/>
    <p:sldId id="263" r:id="rId6"/>
    <p:sldId id="268" r:id="rId7"/>
    <p:sldId id="269" r:id="rId8"/>
    <p:sldId id="264" r:id="rId9"/>
    <p:sldId id="265" r:id="rId10"/>
    <p:sldId id="270" r:id="rId11"/>
    <p:sldId id="271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56" autoAdjust="0"/>
    <p:restoredTop sz="92265" autoAdjust="0"/>
  </p:normalViewPr>
  <p:slideViewPr>
    <p:cSldViewPr snapToGrid="0" showGuides="1">
      <p:cViewPr varScale="1">
        <p:scale>
          <a:sx n="65" d="100"/>
          <a:sy n="65" d="100"/>
        </p:scale>
        <p:origin x="52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D0F9-48CA-4991-98D4-52DC488F6BA6}" type="datetime1">
              <a:rPr lang="en-US" smtClean="0"/>
              <a:t>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2013 churchworksmedia.com.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3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212EE-9D43-4F1E-8186-6E8485E8E73F}" type="datetime1">
              <a:rPr lang="en-US" smtClean="0"/>
              <a:t>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2013 churchworksmedia.com.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87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B6639-3D28-4CFE-8428-E44B15380C2F}" type="datetime1">
              <a:rPr lang="en-US" smtClean="0"/>
              <a:t>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2013 churchworksmedia.com.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017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2A0EF-E0E0-4F8C-B7DD-E975AC99525B}" type="datetime1">
              <a:rPr lang="en-US" smtClean="0"/>
              <a:t>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2013 churchworksmedia.com.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717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238D4-FA09-4F3E-9E27-6F9AFA068F91}" type="datetime1">
              <a:rPr lang="en-US" smtClean="0"/>
              <a:t>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2013 churchworksmedia.com.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09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A8BE-FAB3-4ED9-92AD-3CC7E1F8FB95}" type="datetime1">
              <a:rPr lang="en-US" smtClean="0"/>
              <a:t>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2013 churchworksmedia.com.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527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65686-C1C6-4B18-925D-F6D2D883421A}" type="datetime1">
              <a:rPr lang="en-US" smtClean="0"/>
              <a:t>2/3/2024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2013 churchworksmedia.com. All rights reserved.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17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20EC-A159-4E19-BDA6-AB9E080F9D74}" type="datetime1">
              <a:rPr lang="en-US" smtClean="0"/>
              <a:t>2/3/2024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2013 churchworksmedia.com.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70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4B952-2708-42A3-BEBE-33E548A42A8A}" type="datetime1">
              <a:rPr lang="en-US" smtClean="0"/>
              <a:t>2/3/2024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2013 churchworksmedia.com.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54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80AF4-11D9-4D04-AAF4-B2FD94E321A6}" type="datetime1">
              <a:rPr lang="en-US" smtClean="0"/>
              <a:t>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2013 churchworksmedia.com.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959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0CD6A-6D42-4B13-B6E4-9D2DB0C82A9C}" type="datetime1">
              <a:rPr lang="en-US" smtClean="0"/>
              <a:t>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2013 churchworksmedia.com.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02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4FAE6-C636-41F1-B0D0-DEA3843A4713}" type="datetime1">
              <a:rPr lang="en-US" smtClean="0"/>
              <a:t>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Copyright 2013 churchworksmedia.com.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0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angle 8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B0D3B301-74B6-A21C-570C-053C41ED96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352125"/>
            <a:ext cx="10905066" cy="2153750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2013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9FBA888B-A38B-A797-1DB6-D4CF20C562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0222" y="643467"/>
            <a:ext cx="106115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69712F-D268-2C5B-B772-FC919E75C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2013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902535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A36678E8-1DA7-FB01-77C6-80A7C9EB06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825416"/>
            <a:ext cx="10905066" cy="520716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351F8E-125D-6A06-8BAE-35A112BDE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2013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154745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FE63F68-7325-0CAF-F722-33F471B96A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3C48EF-DCAB-762A-40B0-0B3343E99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E2C956E-0E8B-30BE-32C7-3C3050FD8D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B8A521FD-22EC-60B3-7E88-A36B43F887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7605" y="643467"/>
            <a:ext cx="1031679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873F99-1380-8ACB-A28F-7968CFDBF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2013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4108683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F8347E1-C08D-45D5-DDB2-1267940B56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51FC865-05D6-7BF9-AC7A-B572806F91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54357D6-4B6F-6CE0-C627-77088C68CB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C8F5908C-5F40-EF4B-CF3F-5149DFCE39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2011342"/>
            <a:ext cx="10905066" cy="283531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0BCF71-5024-E56C-EF5D-2D47488FB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2013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165512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A827DFB6-78BD-C1F7-589F-5C1FCDCA9A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661839"/>
            <a:ext cx="10905066" cy="553432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A9E66E-6736-0F2A-6A86-A42A18BFF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2013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772881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0B437F0C-E464-F8CA-DACA-82B690A66E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798152"/>
            <a:ext cx="10905066" cy="5261695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316274-E91C-19C5-3C29-D0468B17B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2013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096727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268100A7-DBAE-5883-95BF-B52262DB77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7605" y="643467"/>
            <a:ext cx="1031679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D90254-01AA-D81E-A3A1-A7AE89C82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2013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572843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B2B4727C-14AC-2304-C331-5EF3A6E487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2011342"/>
            <a:ext cx="10905066" cy="283531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5A238B-F54B-EAA8-D8A4-BBB15DED2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2013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467708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ADBB9A30-7FE8-E33C-A7BD-1EE3BFFFD7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0815" y="643467"/>
            <a:ext cx="1087037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04D1D2-DB54-3DCD-CC8B-9DB1B4177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2013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608825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0EC647A-8C8E-6F26-CFCE-F3551F889D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661839"/>
            <a:ext cx="10905066" cy="553432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559D4C-856B-1556-7CF7-E7608FFA4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2013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796308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DF1197F-7339-74CC-A13C-07E95DA292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EF920CF-C527-4B69-5B68-FD402E01B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0FEDB4B-2ABB-2536-1719-FE49301896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BF2B82C2-689C-7035-48B6-D73AEE31EE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7605" y="643467"/>
            <a:ext cx="1031679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45B850-A582-DB8B-1821-05204985E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2013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103558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DF0BF87-41E4-F1F6-5787-E8BDF03078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9A84CCD-CC50-00BA-D46C-8EFE532139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631E2A7-3AC2-FEE1-7C82-86C00C1DB0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42B42600-0B8C-B63A-F3D3-D6BF63C67C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2011342"/>
            <a:ext cx="10905066" cy="283531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E55CC9-E551-DF4A-60C0-172F5A106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2013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254417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186</Words>
  <Application>Microsoft Office PowerPoint</Application>
  <PresentationFormat>Widescreen</PresentationFormat>
  <Paragraphs>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10</cp:revision>
  <dcterms:created xsi:type="dcterms:W3CDTF">2019-12-31T20:25:24Z</dcterms:created>
  <dcterms:modified xsi:type="dcterms:W3CDTF">2024-02-04T02:53:10Z</dcterms:modified>
</cp:coreProperties>
</file>