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2"/>
  </p:notesMasterIdLst>
  <p:handoutMasterIdLst>
    <p:handoutMasterId r:id="rId13"/>
  </p:handoutMasterIdLst>
  <p:sldIdLst>
    <p:sldId id="257" r:id="rId2"/>
    <p:sldId id="258" r:id="rId3"/>
    <p:sldId id="259" r:id="rId4"/>
    <p:sldId id="260" r:id="rId5"/>
    <p:sldId id="261" r:id="rId6"/>
    <p:sldId id="263" r:id="rId7"/>
    <p:sldId id="264" r:id="rId8"/>
    <p:sldId id="265" r:id="rId9"/>
    <p:sldId id="267" r:id="rId10"/>
    <p:sldId id="2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450CBD-A2CF-4E2B-AE9B-8645E11C9482}" v="15" dt="2020-02-15T01:25:44.976"/>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2449" autoAdjust="0"/>
  </p:normalViewPr>
  <p:slideViewPr>
    <p:cSldViewPr snapToGrid="0" showGuides="1">
      <p:cViewPr varScale="1">
        <p:scale>
          <a:sx n="66" d="100"/>
          <a:sy n="66" d="100"/>
        </p:scale>
        <p:origin x="19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48B57E4C-4733-4C21-98C7-B59F63F6CCF3}"/>
    <pc:docChg chg="custSel delSld modSld">
      <pc:chgData name="Sarah Gothard" userId="0e53f415fda5f162" providerId="LiveId" clId="{48B57E4C-4733-4C21-98C7-B59F63F6CCF3}" dt="2020-02-15T01:25:54.054" v="57" actId="1076"/>
      <pc:docMkLst>
        <pc:docMk/>
      </pc:docMkLst>
      <pc:sldChg chg="addSp delSp modSp">
        <pc:chgData name="Sarah Gothard" userId="0e53f415fda5f162" providerId="LiveId" clId="{48B57E4C-4733-4C21-98C7-B59F63F6CCF3}" dt="2020-02-15T01:15:51.890" v="7" actId="1076"/>
        <pc:sldMkLst>
          <pc:docMk/>
          <pc:sldMk cId="2211167003" sldId="257"/>
        </pc:sldMkLst>
        <pc:picChg chg="add del">
          <ac:chgData name="Sarah Gothard" userId="0e53f415fda5f162" providerId="LiveId" clId="{48B57E4C-4733-4C21-98C7-B59F63F6CCF3}" dt="2020-02-15T01:15:25.127" v="2" actId="478"/>
          <ac:picMkLst>
            <pc:docMk/>
            <pc:sldMk cId="2211167003" sldId="257"/>
            <ac:picMk id="2" creationId="{33F56807-5F72-4526-9200-4EB8D7118559}"/>
          </ac:picMkLst>
        </pc:picChg>
        <pc:picChg chg="add del">
          <ac:chgData name="Sarah Gothard" userId="0e53f415fda5f162" providerId="LiveId" clId="{48B57E4C-4733-4C21-98C7-B59F63F6CCF3}" dt="2020-02-15T01:15:28.758" v="4"/>
          <ac:picMkLst>
            <pc:docMk/>
            <pc:sldMk cId="2211167003" sldId="257"/>
            <ac:picMk id="3" creationId="{16FD9159-DAB5-489F-BAD1-D9A2D00F0947}"/>
          </ac:picMkLst>
        </pc:picChg>
        <pc:picChg chg="del">
          <ac:chgData name="Sarah Gothard" userId="0e53f415fda5f162" providerId="LiveId" clId="{48B57E4C-4733-4C21-98C7-B59F63F6CCF3}" dt="2020-02-15T01:15:15.080" v="0" actId="478"/>
          <ac:picMkLst>
            <pc:docMk/>
            <pc:sldMk cId="2211167003" sldId="257"/>
            <ac:picMk id="4" creationId="{826EA354-CF1B-40B9-8B5F-A52D3D2A51E1}"/>
          </ac:picMkLst>
        </pc:picChg>
        <pc:picChg chg="add mod">
          <ac:chgData name="Sarah Gothard" userId="0e53f415fda5f162" providerId="LiveId" clId="{48B57E4C-4733-4C21-98C7-B59F63F6CCF3}" dt="2020-02-15T01:15:51.890" v="7" actId="1076"/>
          <ac:picMkLst>
            <pc:docMk/>
            <pc:sldMk cId="2211167003" sldId="257"/>
            <ac:picMk id="6" creationId="{7170C9DE-2787-493A-8D1C-FE21500F4BD8}"/>
          </ac:picMkLst>
        </pc:picChg>
      </pc:sldChg>
      <pc:sldChg chg="addSp delSp modSp">
        <pc:chgData name="Sarah Gothard" userId="0e53f415fda5f162" providerId="LiveId" clId="{48B57E4C-4733-4C21-98C7-B59F63F6CCF3}" dt="2020-02-15T01:20:57.313" v="32" actId="1076"/>
        <pc:sldMkLst>
          <pc:docMk/>
          <pc:sldMk cId="3648730301" sldId="258"/>
        </pc:sldMkLst>
        <pc:picChg chg="add mod">
          <ac:chgData name="Sarah Gothard" userId="0e53f415fda5f162" providerId="LiveId" clId="{48B57E4C-4733-4C21-98C7-B59F63F6CCF3}" dt="2020-02-15T01:20:57.313" v="32" actId="1076"/>
          <ac:picMkLst>
            <pc:docMk/>
            <pc:sldMk cId="3648730301" sldId="258"/>
            <ac:picMk id="2" creationId="{EC562A1C-F8B6-43DB-8A97-2227B0A9256F}"/>
          </ac:picMkLst>
        </pc:picChg>
        <pc:picChg chg="del">
          <ac:chgData name="Sarah Gothard" userId="0e53f415fda5f162" providerId="LiveId" clId="{48B57E4C-4733-4C21-98C7-B59F63F6CCF3}" dt="2020-02-15T01:15:54.298" v="8" actId="478"/>
          <ac:picMkLst>
            <pc:docMk/>
            <pc:sldMk cId="3648730301" sldId="258"/>
            <ac:picMk id="3" creationId="{5FB77D92-3A55-4452-A165-9F9E3E54679D}"/>
          </ac:picMkLst>
        </pc:picChg>
      </pc:sldChg>
      <pc:sldChg chg="addSp delSp modSp">
        <pc:chgData name="Sarah Gothard" userId="0e53f415fda5f162" providerId="LiveId" clId="{48B57E4C-4733-4C21-98C7-B59F63F6CCF3}" dt="2020-02-15T01:22:01.386" v="40" actId="1076"/>
        <pc:sldMkLst>
          <pc:docMk/>
          <pc:sldMk cId="406854814" sldId="259"/>
        </pc:sldMkLst>
        <pc:picChg chg="add mod">
          <ac:chgData name="Sarah Gothard" userId="0e53f415fda5f162" providerId="LiveId" clId="{48B57E4C-4733-4C21-98C7-B59F63F6CCF3}" dt="2020-02-15T01:22:01.386" v="40" actId="1076"/>
          <ac:picMkLst>
            <pc:docMk/>
            <pc:sldMk cId="406854814" sldId="259"/>
            <ac:picMk id="5" creationId="{A0C30830-B1B9-4161-B243-A3CE6AF1ECA6}"/>
          </ac:picMkLst>
        </pc:picChg>
        <pc:picChg chg="del">
          <ac:chgData name="Sarah Gothard" userId="0e53f415fda5f162" providerId="LiveId" clId="{48B57E4C-4733-4C21-98C7-B59F63F6CCF3}" dt="2020-02-15T01:15:56.255" v="9" actId="478"/>
          <ac:picMkLst>
            <pc:docMk/>
            <pc:sldMk cId="406854814" sldId="259"/>
            <ac:picMk id="6" creationId="{98470E7E-8C39-4F17-92FA-1D2414111763}"/>
          </ac:picMkLst>
        </pc:picChg>
      </pc:sldChg>
      <pc:sldChg chg="addSp delSp modSp">
        <pc:chgData name="Sarah Gothard" userId="0e53f415fda5f162" providerId="LiveId" clId="{48B57E4C-4733-4C21-98C7-B59F63F6CCF3}" dt="2020-02-15T01:18:03.275" v="21" actId="1076"/>
        <pc:sldMkLst>
          <pc:docMk/>
          <pc:sldMk cId="1567962184" sldId="260"/>
        </pc:sldMkLst>
        <pc:picChg chg="add mod">
          <ac:chgData name="Sarah Gothard" userId="0e53f415fda5f162" providerId="LiveId" clId="{48B57E4C-4733-4C21-98C7-B59F63F6CCF3}" dt="2020-02-15T01:18:03.275" v="21" actId="1076"/>
          <ac:picMkLst>
            <pc:docMk/>
            <pc:sldMk cId="1567962184" sldId="260"/>
            <ac:picMk id="5" creationId="{24985DC0-306D-4D45-991D-61664B95C86B}"/>
          </ac:picMkLst>
        </pc:picChg>
        <pc:picChg chg="del">
          <ac:chgData name="Sarah Gothard" userId="0e53f415fda5f162" providerId="LiveId" clId="{48B57E4C-4733-4C21-98C7-B59F63F6CCF3}" dt="2020-02-15T01:15:58.328" v="10" actId="478"/>
          <ac:picMkLst>
            <pc:docMk/>
            <pc:sldMk cId="1567962184" sldId="260"/>
            <ac:picMk id="7" creationId="{76D5C9A7-8717-4F22-96A1-71803CD739E0}"/>
          </ac:picMkLst>
        </pc:picChg>
      </pc:sldChg>
      <pc:sldChg chg="addSp delSp modSp">
        <pc:chgData name="Sarah Gothard" userId="0e53f415fda5f162" providerId="LiveId" clId="{48B57E4C-4733-4C21-98C7-B59F63F6CCF3}" dt="2020-02-15T01:23:12.405" v="43" actId="1076"/>
        <pc:sldMkLst>
          <pc:docMk/>
          <pc:sldMk cId="326356735" sldId="261"/>
        </pc:sldMkLst>
        <pc:picChg chg="add del">
          <ac:chgData name="Sarah Gothard" userId="0e53f415fda5f162" providerId="LiveId" clId="{48B57E4C-4733-4C21-98C7-B59F63F6CCF3}" dt="2020-02-15T01:16:31.625" v="13"/>
          <ac:picMkLst>
            <pc:docMk/>
            <pc:sldMk cId="326356735" sldId="261"/>
            <ac:picMk id="5" creationId="{237A935F-A690-49C0-BEC9-BA415D169AB6}"/>
          </ac:picMkLst>
        </pc:picChg>
        <pc:picChg chg="del">
          <ac:chgData name="Sarah Gothard" userId="0e53f415fda5f162" providerId="LiveId" clId="{48B57E4C-4733-4C21-98C7-B59F63F6CCF3}" dt="2020-02-15T01:16:03.222" v="11" actId="478"/>
          <ac:picMkLst>
            <pc:docMk/>
            <pc:sldMk cId="326356735" sldId="261"/>
            <ac:picMk id="6" creationId="{5FF580C7-6DC6-46DF-ACFB-27E07F715412}"/>
          </ac:picMkLst>
        </pc:picChg>
        <pc:picChg chg="add mod">
          <ac:chgData name="Sarah Gothard" userId="0e53f415fda5f162" providerId="LiveId" clId="{48B57E4C-4733-4C21-98C7-B59F63F6CCF3}" dt="2020-02-15T01:23:12.405" v="43" actId="1076"/>
          <ac:picMkLst>
            <pc:docMk/>
            <pc:sldMk cId="326356735" sldId="261"/>
            <ac:picMk id="7" creationId="{72782406-D3C9-4473-A962-791E09F60847}"/>
          </ac:picMkLst>
        </pc:picChg>
      </pc:sldChg>
      <pc:sldChg chg="addSp delSp modSp">
        <pc:chgData name="Sarah Gothard" userId="0e53f415fda5f162" providerId="LiveId" clId="{48B57E4C-4733-4C21-98C7-B59F63F6CCF3}" dt="2020-02-15T01:25:18.645" v="52" actId="1076"/>
        <pc:sldMkLst>
          <pc:docMk/>
          <pc:sldMk cId="617699699" sldId="263"/>
        </pc:sldMkLst>
        <pc:picChg chg="add mod">
          <ac:chgData name="Sarah Gothard" userId="0e53f415fda5f162" providerId="LiveId" clId="{48B57E4C-4733-4C21-98C7-B59F63F6CCF3}" dt="2020-02-15T01:25:18.645" v="52" actId="1076"/>
          <ac:picMkLst>
            <pc:docMk/>
            <pc:sldMk cId="617699699" sldId="263"/>
            <ac:picMk id="5" creationId="{FE742D79-DC46-4043-A1FA-BF46F5B6ABD7}"/>
          </ac:picMkLst>
        </pc:picChg>
        <pc:picChg chg="del">
          <ac:chgData name="Sarah Gothard" userId="0e53f415fda5f162" providerId="LiveId" clId="{48B57E4C-4733-4C21-98C7-B59F63F6CCF3}" dt="2020-02-15T01:18:09.519" v="22" actId="478"/>
          <ac:picMkLst>
            <pc:docMk/>
            <pc:sldMk cId="617699699" sldId="263"/>
            <ac:picMk id="6" creationId="{70CD1489-3AE3-4E17-9D8A-2EE9718DF2D9}"/>
          </ac:picMkLst>
        </pc:picChg>
      </pc:sldChg>
      <pc:sldChg chg="addSp delSp">
        <pc:chgData name="Sarah Gothard" userId="0e53f415fda5f162" providerId="LiveId" clId="{48B57E4C-4733-4C21-98C7-B59F63F6CCF3}" dt="2020-02-15T01:18:11.850" v="24"/>
        <pc:sldMkLst>
          <pc:docMk/>
          <pc:sldMk cId="2775675811" sldId="264"/>
        </pc:sldMkLst>
        <pc:picChg chg="del">
          <ac:chgData name="Sarah Gothard" userId="0e53f415fda5f162" providerId="LiveId" clId="{48B57E4C-4733-4C21-98C7-B59F63F6CCF3}" dt="2020-02-15T01:18:11.574" v="23" actId="478"/>
          <ac:picMkLst>
            <pc:docMk/>
            <pc:sldMk cId="2775675811" sldId="264"/>
            <ac:picMk id="6" creationId="{359E48FF-75DC-4AB1-AE47-C51DEADCA4AE}"/>
          </ac:picMkLst>
        </pc:picChg>
        <pc:picChg chg="add">
          <ac:chgData name="Sarah Gothard" userId="0e53f415fda5f162" providerId="LiveId" clId="{48B57E4C-4733-4C21-98C7-B59F63F6CCF3}" dt="2020-02-15T01:18:11.850" v="24"/>
          <ac:picMkLst>
            <pc:docMk/>
            <pc:sldMk cId="2775675811" sldId="264"/>
            <ac:picMk id="7" creationId="{7C7F0B66-3C86-452E-A0D8-D028AA59F18E}"/>
          </ac:picMkLst>
        </pc:picChg>
      </pc:sldChg>
      <pc:sldChg chg="addSp delSp modSp">
        <pc:chgData name="Sarah Gothard" userId="0e53f415fda5f162" providerId="LiveId" clId="{48B57E4C-4733-4C21-98C7-B59F63F6CCF3}" dt="2020-02-15T01:24:37.190" v="48" actId="1035"/>
        <pc:sldMkLst>
          <pc:docMk/>
          <pc:sldMk cId="1611264542" sldId="265"/>
        </pc:sldMkLst>
        <pc:picChg chg="add mod">
          <ac:chgData name="Sarah Gothard" userId="0e53f415fda5f162" providerId="LiveId" clId="{48B57E4C-4733-4C21-98C7-B59F63F6CCF3}" dt="2020-02-15T01:24:37.190" v="48" actId="1035"/>
          <ac:picMkLst>
            <pc:docMk/>
            <pc:sldMk cId="1611264542" sldId="265"/>
            <ac:picMk id="5" creationId="{056DDBFA-06BB-413D-944E-BD06857B638F}"/>
          </ac:picMkLst>
        </pc:picChg>
        <pc:picChg chg="del">
          <ac:chgData name="Sarah Gothard" userId="0e53f415fda5f162" providerId="LiveId" clId="{48B57E4C-4733-4C21-98C7-B59F63F6CCF3}" dt="2020-02-15T01:18:16.315" v="25" actId="478"/>
          <ac:picMkLst>
            <pc:docMk/>
            <pc:sldMk cId="1611264542" sldId="265"/>
            <ac:picMk id="6" creationId="{19478069-52E1-4132-9BCE-702C03F37457}"/>
          </ac:picMkLst>
        </pc:picChg>
      </pc:sldChg>
      <pc:sldChg chg="addSp delSp modSp">
        <pc:chgData name="Sarah Gothard" userId="0e53f415fda5f162" providerId="LiveId" clId="{48B57E4C-4733-4C21-98C7-B59F63F6CCF3}" dt="2020-02-15T01:25:54.054" v="57" actId="1076"/>
        <pc:sldMkLst>
          <pc:docMk/>
          <pc:sldMk cId="4219088957" sldId="267"/>
        </pc:sldMkLst>
        <pc:picChg chg="add mod">
          <ac:chgData name="Sarah Gothard" userId="0e53f415fda5f162" providerId="LiveId" clId="{48B57E4C-4733-4C21-98C7-B59F63F6CCF3}" dt="2020-02-15T01:25:54.054" v="57" actId="1076"/>
          <ac:picMkLst>
            <pc:docMk/>
            <pc:sldMk cId="4219088957" sldId="267"/>
            <ac:picMk id="5" creationId="{F465A3F0-4568-4495-94D0-C2331117CF5F}"/>
          </ac:picMkLst>
        </pc:picChg>
        <pc:picChg chg="del">
          <ac:chgData name="Sarah Gothard" userId="0e53f415fda5f162" providerId="LiveId" clId="{48B57E4C-4733-4C21-98C7-B59F63F6CCF3}" dt="2020-02-15T01:18:21.386" v="26" actId="478"/>
          <ac:picMkLst>
            <pc:docMk/>
            <pc:sldMk cId="4219088957" sldId="267"/>
            <ac:picMk id="6" creationId="{B2357BCE-1501-4137-9660-69F9C98FFA3A}"/>
          </ac:picMkLst>
        </pc:picChg>
      </pc:sldChg>
      <pc:sldChg chg="addSp delSp">
        <pc:chgData name="Sarah Gothard" userId="0e53f415fda5f162" providerId="LiveId" clId="{48B57E4C-4733-4C21-98C7-B59F63F6CCF3}" dt="2020-02-15T01:18:23.456" v="28"/>
        <pc:sldMkLst>
          <pc:docMk/>
          <pc:sldMk cId="1737405121" sldId="268"/>
        </pc:sldMkLst>
        <pc:picChg chg="del">
          <ac:chgData name="Sarah Gothard" userId="0e53f415fda5f162" providerId="LiveId" clId="{48B57E4C-4733-4C21-98C7-B59F63F6CCF3}" dt="2020-02-15T01:18:23.072" v="27" actId="478"/>
          <ac:picMkLst>
            <pc:docMk/>
            <pc:sldMk cId="1737405121" sldId="268"/>
            <ac:picMk id="6" creationId="{F0B8878F-0910-41A1-AB78-6827CEB28E76}"/>
          </ac:picMkLst>
        </pc:picChg>
        <pc:picChg chg="add">
          <ac:chgData name="Sarah Gothard" userId="0e53f415fda5f162" providerId="LiveId" clId="{48B57E4C-4733-4C21-98C7-B59F63F6CCF3}" dt="2020-02-15T01:18:23.456" v="28"/>
          <ac:picMkLst>
            <pc:docMk/>
            <pc:sldMk cId="1737405121" sldId="268"/>
            <ac:picMk id="7" creationId="{1D531ED0-002A-4ED0-8993-31CD1A531C7C}"/>
          </ac:picMkLst>
        </pc:picChg>
      </pc:sldChg>
      <pc:sldChg chg="del">
        <pc:chgData name="Sarah Gothard" userId="0e53f415fda5f162" providerId="LiveId" clId="{48B57E4C-4733-4C21-98C7-B59F63F6CCF3}" dt="2020-02-15T01:18:25.795" v="29" actId="2696"/>
        <pc:sldMkLst>
          <pc:docMk/>
          <pc:sldMk cId="1518722258" sldId="26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2/14/2020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2/14/2020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10"/>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619618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2/14/2020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2/14/2020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2/14/2020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2/14/2020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2/14/2020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2/14/2020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2/14/2020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2/14/2020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2/14/2020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2/14/2020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2/14/2020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2/14/2020</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2/14/2020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2/14/2020</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2/14/2020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2/14/2020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2/14/2020</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B35277B3-F2AB-47E8-A410-E4DFF7CB251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6" name="Picture 5">
            <a:extLst>
              <a:ext uri="{FF2B5EF4-FFF2-40B4-BE49-F238E27FC236}">
                <a16:creationId xmlns:a16="http://schemas.microsoft.com/office/drawing/2014/main" id="{7170C9DE-2787-493A-8D1C-FE21500F4BD8}"/>
              </a:ext>
            </a:extLst>
          </p:cNvPr>
          <p:cNvPicPr>
            <a:picLocks noChangeAspect="1"/>
          </p:cNvPicPr>
          <p:nvPr/>
        </p:nvPicPr>
        <p:blipFill>
          <a:blip r:embed="rId3"/>
          <a:stretch>
            <a:fillRect/>
          </a:stretch>
        </p:blipFill>
        <p:spPr>
          <a:xfrm>
            <a:off x="829730" y="2778613"/>
            <a:ext cx="10532540" cy="1300773"/>
          </a:xfrm>
          <a:prstGeom prst="rect">
            <a:avLst/>
          </a:prstGeom>
        </p:spPr>
      </p:pic>
    </p:spTree>
    <p:extLst>
      <p:ext uri="{BB962C8B-B14F-4D97-AF65-F5344CB8AC3E}">
        <p14:creationId xmlns:p14="http://schemas.microsoft.com/office/powerpoint/2010/main" val="2211167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D531ED0-002A-4ED0-8993-31CD1A531C7C}"/>
              </a:ext>
            </a:extLst>
          </p:cNvPr>
          <p:cNvPicPr>
            <a:picLocks noChangeAspect="1"/>
          </p:cNvPicPr>
          <p:nvPr/>
        </p:nvPicPr>
        <p:blipFill>
          <a:blip r:embed="rId3"/>
          <a:stretch>
            <a:fillRect/>
          </a:stretch>
        </p:blipFill>
        <p:spPr>
          <a:xfrm>
            <a:off x="870251" y="451158"/>
            <a:ext cx="10451495" cy="5826874"/>
          </a:xfrm>
          <a:prstGeom prst="rect">
            <a:avLst/>
          </a:prstGeom>
        </p:spPr>
      </p:pic>
    </p:spTree>
    <p:extLst>
      <p:ext uri="{BB962C8B-B14F-4D97-AF65-F5344CB8AC3E}">
        <p14:creationId xmlns:p14="http://schemas.microsoft.com/office/powerpoint/2010/main" val="1737405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EC562A1C-F8B6-43DB-8A97-2227B0A9256F}"/>
              </a:ext>
            </a:extLst>
          </p:cNvPr>
          <p:cNvPicPr>
            <a:picLocks noChangeAspect="1"/>
          </p:cNvPicPr>
          <p:nvPr/>
        </p:nvPicPr>
        <p:blipFill>
          <a:blip r:embed="rId2"/>
          <a:stretch>
            <a:fillRect/>
          </a:stretch>
        </p:blipFill>
        <p:spPr>
          <a:xfrm>
            <a:off x="616857" y="552160"/>
            <a:ext cx="10958286" cy="5753680"/>
          </a:xfrm>
          <a:prstGeom prst="rect">
            <a:avLst/>
          </a:prstGeom>
        </p:spPr>
      </p:pic>
    </p:spTree>
    <p:extLst>
      <p:ext uri="{BB962C8B-B14F-4D97-AF65-F5344CB8AC3E}">
        <p14:creationId xmlns:p14="http://schemas.microsoft.com/office/powerpoint/2010/main" val="364873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0C30830-B1B9-4161-B243-A3CE6AF1ECA6}"/>
              </a:ext>
            </a:extLst>
          </p:cNvPr>
          <p:cNvPicPr>
            <a:picLocks noChangeAspect="1"/>
          </p:cNvPicPr>
          <p:nvPr/>
        </p:nvPicPr>
        <p:blipFill>
          <a:blip r:embed="rId3"/>
          <a:stretch>
            <a:fillRect/>
          </a:stretch>
        </p:blipFill>
        <p:spPr>
          <a:xfrm>
            <a:off x="584490" y="1958745"/>
            <a:ext cx="11023018" cy="2940510"/>
          </a:xfrm>
          <a:prstGeom prst="rect">
            <a:avLst/>
          </a:prstGeom>
        </p:spPr>
      </p:pic>
    </p:spTree>
    <p:extLst>
      <p:ext uri="{BB962C8B-B14F-4D97-AF65-F5344CB8AC3E}">
        <p14:creationId xmlns:p14="http://schemas.microsoft.com/office/powerpoint/2010/main" val="406854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4985DC0-306D-4D45-991D-61664B95C86B}"/>
              </a:ext>
            </a:extLst>
          </p:cNvPr>
          <p:cNvPicPr>
            <a:picLocks noChangeAspect="1"/>
          </p:cNvPicPr>
          <p:nvPr/>
        </p:nvPicPr>
        <p:blipFill>
          <a:blip r:embed="rId3"/>
          <a:stretch>
            <a:fillRect/>
          </a:stretch>
        </p:blipFill>
        <p:spPr>
          <a:xfrm>
            <a:off x="870251" y="451158"/>
            <a:ext cx="10451495" cy="5826874"/>
          </a:xfrm>
          <a:prstGeom prst="rect">
            <a:avLst/>
          </a:prstGeom>
        </p:spPr>
      </p:pic>
    </p:spTree>
    <p:extLst>
      <p:ext uri="{BB962C8B-B14F-4D97-AF65-F5344CB8AC3E}">
        <p14:creationId xmlns:p14="http://schemas.microsoft.com/office/powerpoint/2010/main" val="1567962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2782406-D3C9-4473-A962-791E09F60847}"/>
              </a:ext>
            </a:extLst>
          </p:cNvPr>
          <p:cNvPicPr>
            <a:picLocks noChangeAspect="1"/>
          </p:cNvPicPr>
          <p:nvPr/>
        </p:nvPicPr>
        <p:blipFill>
          <a:blip r:embed="rId3"/>
          <a:stretch>
            <a:fillRect/>
          </a:stretch>
        </p:blipFill>
        <p:spPr>
          <a:xfrm>
            <a:off x="645884" y="567401"/>
            <a:ext cx="10900229" cy="5723197"/>
          </a:xfrm>
          <a:prstGeom prst="rect">
            <a:avLst/>
          </a:prstGeom>
        </p:spPr>
      </p:pic>
    </p:spTree>
    <p:extLst>
      <p:ext uri="{BB962C8B-B14F-4D97-AF65-F5344CB8AC3E}">
        <p14:creationId xmlns:p14="http://schemas.microsoft.com/office/powerpoint/2010/main" val="326356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E742D79-DC46-4043-A1FA-BF46F5B6ABD7}"/>
              </a:ext>
            </a:extLst>
          </p:cNvPr>
          <p:cNvPicPr>
            <a:picLocks noChangeAspect="1"/>
          </p:cNvPicPr>
          <p:nvPr/>
        </p:nvPicPr>
        <p:blipFill>
          <a:blip r:embed="rId3"/>
          <a:stretch>
            <a:fillRect/>
          </a:stretch>
        </p:blipFill>
        <p:spPr>
          <a:xfrm>
            <a:off x="566056" y="1906997"/>
            <a:ext cx="11059886" cy="3044005"/>
          </a:xfrm>
          <a:prstGeom prst="rect">
            <a:avLst/>
          </a:prstGeom>
        </p:spPr>
      </p:pic>
    </p:spTree>
    <p:extLst>
      <p:ext uri="{BB962C8B-B14F-4D97-AF65-F5344CB8AC3E}">
        <p14:creationId xmlns:p14="http://schemas.microsoft.com/office/powerpoint/2010/main" val="617699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C7F0B66-3C86-452E-A0D8-D028AA59F18E}"/>
              </a:ext>
            </a:extLst>
          </p:cNvPr>
          <p:cNvPicPr>
            <a:picLocks noChangeAspect="1"/>
          </p:cNvPicPr>
          <p:nvPr/>
        </p:nvPicPr>
        <p:blipFill>
          <a:blip r:embed="rId3"/>
          <a:stretch>
            <a:fillRect/>
          </a:stretch>
        </p:blipFill>
        <p:spPr>
          <a:xfrm>
            <a:off x="870251" y="451158"/>
            <a:ext cx="10451495" cy="5826874"/>
          </a:xfrm>
          <a:prstGeom prst="rect">
            <a:avLst/>
          </a:prstGeom>
        </p:spPr>
      </p:pic>
    </p:spTree>
    <p:extLst>
      <p:ext uri="{BB962C8B-B14F-4D97-AF65-F5344CB8AC3E}">
        <p14:creationId xmlns:p14="http://schemas.microsoft.com/office/powerpoint/2010/main" val="2775675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56DDBFA-06BB-413D-944E-BD06857B638F}"/>
              </a:ext>
            </a:extLst>
          </p:cNvPr>
          <p:cNvPicPr>
            <a:picLocks noChangeAspect="1"/>
          </p:cNvPicPr>
          <p:nvPr/>
        </p:nvPicPr>
        <p:blipFill>
          <a:blip r:embed="rId3"/>
          <a:stretch>
            <a:fillRect/>
          </a:stretch>
        </p:blipFill>
        <p:spPr>
          <a:xfrm>
            <a:off x="543077" y="475395"/>
            <a:ext cx="11105844" cy="5878181"/>
          </a:xfrm>
          <a:prstGeom prst="rect">
            <a:avLst/>
          </a:prstGeom>
        </p:spPr>
      </p:pic>
    </p:spTree>
    <p:extLst>
      <p:ext uri="{BB962C8B-B14F-4D97-AF65-F5344CB8AC3E}">
        <p14:creationId xmlns:p14="http://schemas.microsoft.com/office/powerpoint/2010/main" val="1611264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465A3F0-4568-4495-94D0-C2331117CF5F}"/>
              </a:ext>
            </a:extLst>
          </p:cNvPr>
          <p:cNvPicPr>
            <a:picLocks noChangeAspect="1"/>
          </p:cNvPicPr>
          <p:nvPr/>
        </p:nvPicPr>
        <p:blipFill>
          <a:blip r:embed="rId3"/>
          <a:stretch>
            <a:fillRect/>
          </a:stretch>
        </p:blipFill>
        <p:spPr>
          <a:xfrm>
            <a:off x="602341" y="2049263"/>
            <a:ext cx="10987315" cy="2868954"/>
          </a:xfrm>
          <a:prstGeom prst="rect">
            <a:avLst/>
          </a:prstGeom>
        </p:spPr>
      </p:pic>
    </p:spTree>
    <p:extLst>
      <p:ext uri="{BB962C8B-B14F-4D97-AF65-F5344CB8AC3E}">
        <p14:creationId xmlns:p14="http://schemas.microsoft.com/office/powerpoint/2010/main" val="42190889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63</Words>
  <Application>Microsoft Office PowerPoint</Application>
  <PresentationFormat>Widescreen</PresentationFormat>
  <Paragraphs>12</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2019-10-02T02:24:59Z</dcterms:created>
  <dcterms:modified xsi:type="dcterms:W3CDTF">2020-02-15T01:26:03Z</dcterms:modified>
</cp:coreProperties>
</file>