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7" r:id="rId3"/>
    <p:sldId id="259" r:id="rId4"/>
    <p:sldId id="260" r:id="rId5"/>
    <p:sldId id="264" r:id="rId6"/>
    <p:sldId id="265" r:id="rId7"/>
    <p:sldId id="261" r:id="rId8"/>
    <p:sldId id="266" r:id="rId9"/>
    <p:sldId id="267" r:id="rId10"/>
    <p:sldId id="262" r:id="rId11"/>
    <p:sldId id="268" r:id="rId12"/>
    <p:sldId id="269"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3" d="100"/>
          <a:sy n="63" d="100"/>
        </p:scale>
        <p:origin x="28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EC7852CB-AF3B-476B-89FC-7F104DFF9F39}"/>
    <pc:docChg chg="undo custSel addSld delSld modSld">
      <pc:chgData name="Sarah Gothard" userId="0e53f415fda5f162" providerId="LiveId" clId="{EC7852CB-AF3B-476B-89FC-7F104DFF9F39}" dt="2022-07-28T01:46:58.368" v="38" actId="26606"/>
      <pc:docMkLst>
        <pc:docMk/>
      </pc:docMkLst>
      <pc:sldChg chg="addSp delSp modSp mod">
        <pc:chgData name="Sarah Gothard" userId="0e53f415fda5f162" providerId="LiveId" clId="{EC7852CB-AF3B-476B-89FC-7F104DFF9F39}" dt="2022-07-28T01:37:53.428" v="8" actId="27614"/>
        <pc:sldMkLst>
          <pc:docMk/>
          <pc:sldMk cId="638189088" sldId="257"/>
        </pc:sldMkLst>
        <pc:spChg chg="add del mod">
          <ac:chgData name="Sarah Gothard" userId="0e53f415fda5f162" providerId="LiveId" clId="{EC7852CB-AF3B-476B-89FC-7F104DFF9F39}" dt="2022-07-28T01:37:48.750" v="6" actId="26606"/>
          <ac:spMkLst>
            <pc:docMk/>
            <pc:sldMk cId="638189088" sldId="257"/>
            <ac:spMk id="3" creationId="{A44F696E-9024-4B1D-B9D4-C0EA80935324}"/>
          </ac:spMkLst>
        </pc:spChg>
        <pc:spChg chg="ord">
          <ac:chgData name="Sarah Gothard" userId="0e53f415fda5f162" providerId="LiveId" clId="{EC7852CB-AF3B-476B-89FC-7F104DFF9F39}" dt="2022-07-28T01:37:48.750" v="6" actId="26606"/>
          <ac:spMkLst>
            <pc:docMk/>
            <pc:sldMk cId="638189088" sldId="257"/>
            <ac:spMk id="7" creationId="{827F51BA-DEE9-4559-A5E9-20E9BF190359}"/>
          </ac:spMkLst>
        </pc:spChg>
        <pc:spChg chg="del">
          <ac:chgData name="Sarah Gothard" userId="0e53f415fda5f162" providerId="LiveId" clId="{EC7852CB-AF3B-476B-89FC-7F104DFF9F39}" dt="2022-07-28T01:37:48.750" v="6" actId="26606"/>
          <ac:spMkLst>
            <pc:docMk/>
            <pc:sldMk cId="638189088" sldId="257"/>
            <ac:spMk id="44" creationId="{32BC26D8-82FB-445E-AA49-62A77D7C1EE0}"/>
          </ac:spMkLst>
        </pc:spChg>
        <pc:spChg chg="del">
          <ac:chgData name="Sarah Gothard" userId="0e53f415fda5f162" providerId="LiveId" clId="{EC7852CB-AF3B-476B-89FC-7F104DFF9F39}" dt="2022-07-28T01:37:48.750" v="6" actId="26606"/>
          <ac:spMkLst>
            <pc:docMk/>
            <pc:sldMk cId="638189088" sldId="257"/>
            <ac:spMk id="46" creationId="{CB44330D-EA18-4254-AA95-EB49948539B8}"/>
          </ac:spMkLst>
        </pc:spChg>
        <pc:spChg chg="add">
          <ac:chgData name="Sarah Gothard" userId="0e53f415fda5f162" providerId="LiveId" clId="{EC7852CB-AF3B-476B-89FC-7F104DFF9F39}" dt="2022-07-28T01:37:48.750" v="6" actId="26606"/>
          <ac:spMkLst>
            <pc:docMk/>
            <pc:sldMk cId="638189088" sldId="257"/>
            <ac:spMk id="51" creationId="{32BC26D8-82FB-445E-AA49-62A77D7C1EE0}"/>
          </ac:spMkLst>
        </pc:spChg>
        <pc:spChg chg="add">
          <ac:chgData name="Sarah Gothard" userId="0e53f415fda5f162" providerId="LiveId" clId="{EC7852CB-AF3B-476B-89FC-7F104DFF9F39}" dt="2022-07-28T01:37:48.750" v="6" actId="26606"/>
          <ac:spMkLst>
            <pc:docMk/>
            <pc:sldMk cId="638189088" sldId="257"/>
            <ac:spMk id="53" creationId="{CB44330D-EA18-4254-AA95-EB49948539B8}"/>
          </ac:spMkLst>
        </pc:spChg>
        <pc:picChg chg="add mod">
          <ac:chgData name="Sarah Gothard" userId="0e53f415fda5f162" providerId="LiveId" clId="{EC7852CB-AF3B-476B-89FC-7F104DFF9F39}" dt="2022-07-28T01:37:53.428" v="8" actId="27614"/>
          <ac:picMkLst>
            <pc:docMk/>
            <pc:sldMk cId="638189088" sldId="257"/>
            <ac:picMk id="5" creationId="{15AF456F-5094-4588-95AF-BAED3AE3B4CF}"/>
          </ac:picMkLst>
        </pc:picChg>
        <pc:picChg chg="del">
          <ac:chgData name="Sarah Gothard" userId="0e53f415fda5f162" providerId="LiveId" clId="{EC7852CB-AF3B-476B-89FC-7F104DFF9F39}" dt="2022-07-28T01:35:46.785" v="1" actId="478"/>
          <ac:picMkLst>
            <pc:docMk/>
            <pc:sldMk cId="638189088" sldId="257"/>
            <ac:picMk id="9" creationId="{47FFB2B0-68DC-44F0-A952-AF1C03C06ABF}"/>
          </ac:picMkLst>
        </pc:picChg>
      </pc:sldChg>
      <pc:sldChg chg="addSp delSp modSp mod">
        <pc:chgData name="Sarah Gothard" userId="0e53f415fda5f162" providerId="LiveId" clId="{EC7852CB-AF3B-476B-89FC-7F104DFF9F39}" dt="2022-07-28T01:37:11.649" v="4" actId="26606"/>
        <pc:sldMkLst>
          <pc:docMk/>
          <pc:sldMk cId="4161162085" sldId="258"/>
        </pc:sldMkLst>
        <pc:spChg chg="ord">
          <ac:chgData name="Sarah Gothard" userId="0e53f415fda5f162" providerId="LiveId" clId="{EC7852CB-AF3B-476B-89FC-7F104DFF9F39}" dt="2022-07-28T01:37:11.649" v="4" actId="26606"/>
          <ac:spMkLst>
            <pc:docMk/>
            <pc:sldMk cId="4161162085" sldId="258"/>
            <ac:spMk id="5" creationId="{3EFA0E5A-5805-4880-B545-05931A47CB8A}"/>
          </ac:spMkLst>
        </pc:spChg>
        <pc:spChg chg="del">
          <ac:chgData name="Sarah Gothard" userId="0e53f415fda5f162" providerId="LiveId" clId="{EC7852CB-AF3B-476B-89FC-7F104DFF9F39}" dt="2022-07-28T01:37:11.649" v="4" actId="26606"/>
          <ac:spMkLst>
            <pc:docMk/>
            <pc:sldMk cId="4161162085" sldId="258"/>
            <ac:spMk id="46" creationId="{32BC26D8-82FB-445E-AA49-62A77D7C1EE0}"/>
          </ac:spMkLst>
        </pc:spChg>
        <pc:spChg chg="del">
          <ac:chgData name="Sarah Gothard" userId="0e53f415fda5f162" providerId="LiveId" clId="{EC7852CB-AF3B-476B-89FC-7F104DFF9F39}" dt="2022-07-28T01:37:11.649" v="4" actId="26606"/>
          <ac:spMkLst>
            <pc:docMk/>
            <pc:sldMk cId="4161162085" sldId="258"/>
            <ac:spMk id="48" creationId="{CB44330D-EA18-4254-AA95-EB49948539B8}"/>
          </ac:spMkLst>
        </pc:spChg>
        <pc:spChg chg="add">
          <ac:chgData name="Sarah Gothard" userId="0e53f415fda5f162" providerId="LiveId" clId="{EC7852CB-AF3B-476B-89FC-7F104DFF9F39}" dt="2022-07-28T01:37:11.649" v="4" actId="26606"/>
          <ac:spMkLst>
            <pc:docMk/>
            <pc:sldMk cId="4161162085" sldId="258"/>
            <ac:spMk id="53" creationId="{32BC26D8-82FB-445E-AA49-62A77D7C1EE0}"/>
          </ac:spMkLst>
        </pc:spChg>
        <pc:spChg chg="add">
          <ac:chgData name="Sarah Gothard" userId="0e53f415fda5f162" providerId="LiveId" clId="{EC7852CB-AF3B-476B-89FC-7F104DFF9F39}" dt="2022-07-28T01:37:11.649" v="4" actId="26606"/>
          <ac:spMkLst>
            <pc:docMk/>
            <pc:sldMk cId="4161162085" sldId="258"/>
            <ac:spMk id="55" creationId="{CB44330D-EA18-4254-AA95-EB49948539B8}"/>
          </ac:spMkLst>
        </pc:spChg>
        <pc:picChg chg="add mod">
          <ac:chgData name="Sarah Gothard" userId="0e53f415fda5f162" providerId="LiveId" clId="{EC7852CB-AF3B-476B-89FC-7F104DFF9F39}" dt="2022-07-28T01:37:11.649" v="4" actId="26606"/>
          <ac:picMkLst>
            <pc:docMk/>
            <pc:sldMk cId="4161162085" sldId="258"/>
            <ac:picMk id="3" creationId="{C32EB4E2-53E2-4767-89A1-C4D34B203AA3}"/>
          </ac:picMkLst>
        </pc:picChg>
        <pc:picChg chg="del">
          <ac:chgData name="Sarah Gothard" userId="0e53f415fda5f162" providerId="LiveId" clId="{EC7852CB-AF3B-476B-89FC-7F104DFF9F39}" dt="2022-07-28T01:35:44.343" v="0" actId="478"/>
          <ac:picMkLst>
            <pc:docMk/>
            <pc:sldMk cId="4161162085" sldId="258"/>
            <ac:picMk id="4" creationId="{CC8E1B30-7AF0-4A98-BC23-8F37567780CB}"/>
          </ac:picMkLst>
        </pc:picChg>
      </pc:sldChg>
      <pc:sldChg chg="addSp delSp modSp new mod setBg">
        <pc:chgData name="Sarah Gothard" userId="0e53f415fda5f162" providerId="LiveId" clId="{EC7852CB-AF3B-476B-89FC-7F104DFF9F39}" dt="2022-07-28T01:39:43.207" v="13" actId="22"/>
        <pc:sldMkLst>
          <pc:docMk/>
          <pc:sldMk cId="443603917" sldId="259"/>
        </pc:sldMkLst>
        <pc:spChg chg="del">
          <ac:chgData name="Sarah Gothard" userId="0e53f415fda5f162" providerId="LiveId" clId="{EC7852CB-AF3B-476B-89FC-7F104DFF9F39}" dt="2022-07-28T01:38:55.972" v="10" actId="26606"/>
          <ac:spMkLst>
            <pc:docMk/>
            <pc:sldMk cId="443603917" sldId="259"/>
            <ac:spMk id="2" creationId="{C77FB017-EC62-419C-B74C-95B935B65886}"/>
          </ac:spMkLst>
        </pc:spChg>
        <pc:spChg chg="del">
          <ac:chgData name="Sarah Gothard" userId="0e53f415fda5f162" providerId="LiveId" clId="{EC7852CB-AF3B-476B-89FC-7F104DFF9F39}" dt="2022-07-28T01:38:55.972" v="10" actId="26606"/>
          <ac:spMkLst>
            <pc:docMk/>
            <pc:sldMk cId="443603917" sldId="259"/>
            <ac:spMk id="3" creationId="{7940DE24-0E11-45DF-BFC1-623CCCECE28C}"/>
          </ac:spMkLst>
        </pc:spChg>
        <pc:spChg chg="mod ord">
          <ac:chgData name="Sarah Gothard" userId="0e53f415fda5f162" providerId="LiveId" clId="{EC7852CB-AF3B-476B-89FC-7F104DFF9F39}" dt="2022-07-28T01:38:55.972" v="10" actId="26606"/>
          <ac:spMkLst>
            <pc:docMk/>
            <pc:sldMk cId="443603917" sldId="259"/>
            <ac:spMk id="4" creationId="{9F9B583C-8E61-4C79-965B-452D973EF48B}"/>
          </ac:spMkLst>
        </pc:spChg>
        <pc:spChg chg="add">
          <ac:chgData name="Sarah Gothard" userId="0e53f415fda5f162" providerId="LiveId" clId="{EC7852CB-AF3B-476B-89FC-7F104DFF9F39}" dt="2022-07-28T01:38:55.972" v="10" actId="26606"/>
          <ac:spMkLst>
            <pc:docMk/>
            <pc:sldMk cId="443603917" sldId="259"/>
            <ac:spMk id="11" creationId="{32BC26D8-82FB-445E-AA49-62A77D7C1EE0}"/>
          </ac:spMkLst>
        </pc:spChg>
        <pc:spChg chg="add">
          <ac:chgData name="Sarah Gothard" userId="0e53f415fda5f162" providerId="LiveId" clId="{EC7852CB-AF3B-476B-89FC-7F104DFF9F39}" dt="2022-07-28T01:38:55.972" v="10" actId="26606"/>
          <ac:spMkLst>
            <pc:docMk/>
            <pc:sldMk cId="443603917" sldId="259"/>
            <ac:spMk id="13" creationId="{CB44330D-EA18-4254-AA95-EB49948539B8}"/>
          </ac:spMkLst>
        </pc:spChg>
        <pc:picChg chg="add mod">
          <ac:chgData name="Sarah Gothard" userId="0e53f415fda5f162" providerId="LiveId" clId="{EC7852CB-AF3B-476B-89FC-7F104DFF9F39}" dt="2022-07-28T01:39:41.744" v="11" actId="27614"/>
          <ac:picMkLst>
            <pc:docMk/>
            <pc:sldMk cId="443603917" sldId="259"/>
            <ac:picMk id="6" creationId="{4E019471-C9AF-4D3A-8636-70B55A79D8A4}"/>
          </ac:picMkLst>
        </pc:picChg>
        <pc:picChg chg="add del">
          <ac:chgData name="Sarah Gothard" userId="0e53f415fda5f162" providerId="LiveId" clId="{EC7852CB-AF3B-476B-89FC-7F104DFF9F39}" dt="2022-07-28T01:39:43.207" v="13" actId="22"/>
          <ac:picMkLst>
            <pc:docMk/>
            <pc:sldMk cId="443603917" sldId="259"/>
            <ac:picMk id="8" creationId="{880A30B1-0648-4DCE-A313-C336D9867A61}"/>
          </ac:picMkLst>
        </pc:picChg>
      </pc:sldChg>
      <pc:sldChg chg="del">
        <pc:chgData name="Sarah Gothard" userId="0e53f415fda5f162" providerId="LiveId" clId="{EC7852CB-AF3B-476B-89FC-7F104DFF9F39}" dt="2022-07-28T01:35:49.123" v="2" actId="47"/>
        <pc:sldMkLst>
          <pc:docMk/>
          <pc:sldMk cId="4270881108" sldId="259"/>
        </pc:sldMkLst>
      </pc:sldChg>
      <pc:sldChg chg="del">
        <pc:chgData name="Sarah Gothard" userId="0e53f415fda5f162" providerId="LiveId" clId="{EC7852CB-AF3B-476B-89FC-7F104DFF9F39}" dt="2022-07-28T01:35:49.123" v="2" actId="47"/>
        <pc:sldMkLst>
          <pc:docMk/>
          <pc:sldMk cId="1815575271" sldId="260"/>
        </pc:sldMkLst>
      </pc:sldChg>
      <pc:sldChg chg="addSp delSp modSp new mod setBg">
        <pc:chgData name="Sarah Gothard" userId="0e53f415fda5f162" providerId="LiveId" clId="{EC7852CB-AF3B-476B-89FC-7F104DFF9F39}" dt="2022-07-28T01:39:49.314" v="16" actId="26606"/>
        <pc:sldMkLst>
          <pc:docMk/>
          <pc:sldMk cId="2485144830" sldId="260"/>
        </pc:sldMkLst>
        <pc:spChg chg="del">
          <ac:chgData name="Sarah Gothard" userId="0e53f415fda5f162" providerId="LiveId" clId="{EC7852CB-AF3B-476B-89FC-7F104DFF9F39}" dt="2022-07-28T01:39:49.314" v="16" actId="26606"/>
          <ac:spMkLst>
            <pc:docMk/>
            <pc:sldMk cId="2485144830" sldId="260"/>
            <ac:spMk id="2" creationId="{77D350F7-C06B-46FB-B82E-66AAD2B9C708}"/>
          </ac:spMkLst>
        </pc:spChg>
        <pc:spChg chg="del">
          <ac:chgData name="Sarah Gothard" userId="0e53f415fda5f162" providerId="LiveId" clId="{EC7852CB-AF3B-476B-89FC-7F104DFF9F39}" dt="2022-07-28T01:39:49.314" v="16" actId="26606"/>
          <ac:spMkLst>
            <pc:docMk/>
            <pc:sldMk cId="2485144830" sldId="260"/>
            <ac:spMk id="3" creationId="{2F60A733-09C1-467A-BC3E-9941D9050536}"/>
          </ac:spMkLst>
        </pc:spChg>
        <pc:spChg chg="mod ord">
          <ac:chgData name="Sarah Gothard" userId="0e53f415fda5f162" providerId="LiveId" clId="{EC7852CB-AF3B-476B-89FC-7F104DFF9F39}" dt="2022-07-28T01:39:49.314" v="16" actId="26606"/>
          <ac:spMkLst>
            <pc:docMk/>
            <pc:sldMk cId="2485144830" sldId="260"/>
            <ac:spMk id="4" creationId="{74A1CF94-A6AE-45D0-91F0-2BE0539FF227}"/>
          </ac:spMkLst>
        </pc:spChg>
        <pc:spChg chg="add">
          <ac:chgData name="Sarah Gothard" userId="0e53f415fda5f162" providerId="LiveId" clId="{EC7852CB-AF3B-476B-89FC-7F104DFF9F39}" dt="2022-07-28T01:39:49.314" v="16" actId="26606"/>
          <ac:spMkLst>
            <pc:docMk/>
            <pc:sldMk cId="2485144830" sldId="260"/>
            <ac:spMk id="11" creationId="{32BC26D8-82FB-445E-AA49-62A77D7C1EE0}"/>
          </ac:spMkLst>
        </pc:spChg>
        <pc:spChg chg="add">
          <ac:chgData name="Sarah Gothard" userId="0e53f415fda5f162" providerId="LiveId" clId="{EC7852CB-AF3B-476B-89FC-7F104DFF9F39}" dt="2022-07-28T01:39:49.314" v="16" actId="26606"/>
          <ac:spMkLst>
            <pc:docMk/>
            <pc:sldMk cId="2485144830" sldId="260"/>
            <ac:spMk id="13" creationId="{CB44330D-EA18-4254-AA95-EB49948539B8}"/>
          </ac:spMkLst>
        </pc:spChg>
        <pc:picChg chg="add mod">
          <ac:chgData name="Sarah Gothard" userId="0e53f415fda5f162" providerId="LiveId" clId="{EC7852CB-AF3B-476B-89FC-7F104DFF9F39}" dt="2022-07-28T01:39:49.314" v="16" actId="26606"/>
          <ac:picMkLst>
            <pc:docMk/>
            <pc:sldMk cId="2485144830" sldId="260"/>
            <ac:picMk id="6" creationId="{B9EC9023-D225-4D33-88BF-C889687576F7}"/>
          </ac:picMkLst>
        </pc:picChg>
      </pc:sldChg>
      <pc:sldChg chg="add">
        <pc:chgData name="Sarah Gothard" userId="0e53f415fda5f162" providerId="LiveId" clId="{EC7852CB-AF3B-476B-89FC-7F104DFF9F39}" dt="2022-07-28T01:40:01.454" v="17" actId="2890"/>
        <pc:sldMkLst>
          <pc:docMk/>
          <pc:sldMk cId="597750500" sldId="261"/>
        </pc:sldMkLst>
      </pc:sldChg>
      <pc:sldChg chg="del">
        <pc:chgData name="Sarah Gothard" userId="0e53f415fda5f162" providerId="LiveId" clId="{EC7852CB-AF3B-476B-89FC-7F104DFF9F39}" dt="2022-07-28T01:35:49.123" v="2" actId="47"/>
        <pc:sldMkLst>
          <pc:docMk/>
          <pc:sldMk cId="1650187666" sldId="261"/>
        </pc:sldMkLst>
      </pc:sldChg>
      <pc:sldChg chg="add">
        <pc:chgData name="Sarah Gothard" userId="0e53f415fda5f162" providerId="LiveId" clId="{EC7852CB-AF3B-476B-89FC-7F104DFF9F39}" dt="2022-07-28T01:40:09.857" v="18" actId="2890"/>
        <pc:sldMkLst>
          <pc:docMk/>
          <pc:sldMk cId="1301802132" sldId="262"/>
        </pc:sldMkLst>
      </pc:sldChg>
      <pc:sldChg chg="del">
        <pc:chgData name="Sarah Gothard" userId="0e53f415fda5f162" providerId="LiveId" clId="{EC7852CB-AF3B-476B-89FC-7F104DFF9F39}" dt="2022-07-28T01:35:49.123" v="2" actId="47"/>
        <pc:sldMkLst>
          <pc:docMk/>
          <pc:sldMk cId="3916999931" sldId="262"/>
        </pc:sldMkLst>
      </pc:sldChg>
      <pc:sldChg chg="del">
        <pc:chgData name="Sarah Gothard" userId="0e53f415fda5f162" providerId="LiveId" clId="{EC7852CB-AF3B-476B-89FC-7F104DFF9F39}" dt="2022-07-28T01:35:49.123" v="2" actId="47"/>
        <pc:sldMkLst>
          <pc:docMk/>
          <pc:sldMk cId="2675749343" sldId="263"/>
        </pc:sldMkLst>
      </pc:sldChg>
      <pc:sldChg chg="add replId">
        <pc:chgData name="Sarah Gothard" userId="0e53f415fda5f162" providerId="LiveId" clId="{EC7852CB-AF3B-476B-89FC-7F104DFF9F39}" dt="2022-07-28T01:40:09.857" v="18" actId="2890"/>
        <pc:sldMkLst>
          <pc:docMk/>
          <pc:sldMk cId="4183556171" sldId="263"/>
        </pc:sldMkLst>
      </pc:sldChg>
      <pc:sldChg chg="del">
        <pc:chgData name="Sarah Gothard" userId="0e53f415fda5f162" providerId="LiveId" clId="{EC7852CB-AF3B-476B-89FC-7F104DFF9F39}" dt="2022-07-28T01:35:49.123" v="2" actId="47"/>
        <pc:sldMkLst>
          <pc:docMk/>
          <pc:sldMk cId="517345270" sldId="264"/>
        </pc:sldMkLst>
      </pc:sldChg>
      <pc:sldChg chg="addSp delSp modSp new mod setBg">
        <pc:chgData name="Sarah Gothard" userId="0e53f415fda5f162" providerId="LiveId" clId="{EC7852CB-AF3B-476B-89FC-7F104DFF9F39}" dt="2022-07-28T01:41:23.606" v="21" actId="26606"/>
        <pc:sldMkLst>
          <pc:docMk/>
          <pc:sldMk cId="660337470" sldId="264"/>
        </pc:sldMkLst>
        <pc:spChg chg="del">
          <ac:chgData name="Sarah Gothard" userId="0e53f415fda5f162" providerId="LiveId" clId="{EC7852CB-AF3B-476B-89FC-7F104DFF9F39}" dt="2022-07-28T01:41:23.606" v="21" actId="26606"/>
          <ac:spMkLst>
            <pc:docMk/>
            <pc:sldMk cId="660337470" sldId="264"/>
            <ac:spMk id="2" creationId="{64D81884-A950-4DB3-851B-98063ABE52FF}"/>
          </ac:spMkLst>
        </pc:spChg>
        <pc:spChg chg="del">
          <ac:chgData name="Sarah Gothard" userId="0e53f415fda5f162" providerId="LiveId" clId="{EC7852CB-AF3B-476B-89FC-7F104DFF9F39}" dt="2022-07-28T01:41:23.606" v="21" actId="26606"/>
          <ac:spMkLst>
            <pc:docMk/>
            <pc:sldMk cId="660337470" sldId="264"/>
            <ac:spMk id="3" creationId="{8E489BFD-C2F2-45B4-855F-2368975FD0FD}"/>
          </ac:spMkLst>
        </pc:spChg>
        <pc:spChg chg="mod ord">
          <ac:chgData name="Sarah Gothard" userId="0e53f415fda5f162" providerId="LiveId" clId="{EC7852CB-AF3B-476B-89FC-7F104DFF9F39}" dt="2022-07-28T01:41:23.606" v="21" actId="26606"/>
          <ac:spMkLst>
            <pc:docMk/>
            <pc:sldMk cId="660337470" sldId="264"/>
            <ac:spMk id="4" creationId="{B647BA02-B6D5-4C13-90DF-F86750983138}"/>
          </ac:spMkLst>
        </pc:spChg>
        <pc:spChg chg="add">
          <ac:chgData name="Sarah Gothard" userId="0e53f415fda5f162" providerId="LiveId" clId="{EC7852CB-AF3B-476B-89FC-7F104DFF9F39}" dt="2022-07-28T01:41:23.606" v="21" actId="26606"/>
          <ac:spMkLst>
            <pc:docMk/>
            <pc:sldMk cId="660337470" sldId="264"/>
            <ac:spMk id="11" creationId="{32BC26D8-82FB-445E-AA49-62A77D7C1EE0}"/>
          </ac:spMkLst>
        </pc:spChg>
        <pc:spChg chg="add">
          <ac:chgData name="Sarah Gothard" userId="0e53f415fda5f162" providerId="LiveId" clId="{EC7852CB-AF3B-476B-89FC-7F104DFF9F39}" dt="2022-07-28T01:41:23.606" v="21" actId="26606"/>
          <ac:spMkLst>
            <pc:docMk/>
            <pc:sldMk cId="660337470" sldId="264"/>
            <ac:spMk id="13" creationId="{CB44330D-EA18-4254-AA95-EB49948539B8}"/>
          </ac:spMkLst>
        </pc:spChg>
        <pc:picChg chg="add mod">
          <ac:chgData name="Sarah Gothard" userId="0e53f415fda5f162" providerId="LiveId" clId="{EC7852CB-AF3B-476B-89FC-7F104DFF9F39}" dt="2022-07-28T01:41:23.606" v="21" actId="26606"/>
          <ac:picMkLst>
            <pc:docMk/>
            <pc:sldMk cId="660337470" sldId="264"/>
            <ac:picMk id="6" creationId="{A2C4CA45-0D1A-46B9-B1B9-713D2EC94C12}"/>
          </ac:picMkLst>
        </pc:picChg>
      </pc:sldChg>
      <pc:sldChg chg="del">
        <pc:chgData name="Sarah Gothard" userId="0e53f415fda5f162" providerId="LiveId" clId="{EC7852CB-AF3B-476B-89FC-7F104DFF9F39}" dt="2022-07-28T01:35:49.123" v="2" actId="47"/>
        <pc:sldMkLst>
          <pc:docMk/>
          <pc:sldMk cId="324475108" sldId="265"/>
        </pc:sldMkLst>
      </pc:sldChg>
      <pc:sldChg chg="addSp delSp modSp new mod setBg">
        <pc:chgData name="Sarah Gothard" userId="0e53f415fda5f162" providerId="LiveId" clId="{EC7852CB-AF3B-476B-89FC-7F104DFF9F39}" dt="2022-07-28T01:42:07.575" v="24" actId="26606"/>
        <pc:sldMkLst>
          <pc:docMk/>
          <pc:sldMk cId="532034015" sldId="265"/>
        </pc:sldMkLst>
        <pc:spChg chg="del">
          <ac:chgData name="Sarah Gothard" userId="0e53f415fda5f162" providerId="LiveId" clId="{EC7852CB-AF3B-476B-89FC-7F104DFF9F39}" dt="2022-07-28T01:42:07.575" v="24" actId="26606"/>
          <ac:spMkLst>
            <pc:docMk/>
            <pc:sldMk cId="532034015" sldId="265"/>
            <ac:spMk id="2" creationId="{A3BC198D-00FD-4869-8D1A-90DBA8DF0C30}"/>
          </ac:spMkLst>
        </pc:spChg>
        <pc:spChg chg="del">
          <ac:chgData name="Sarah Gothard" userId="0e53f415fda5f162" providerId="LiveId" clId="{EC7852CB-AF3B-476B-89FC-7F104DFF9F39}" dt="2022-07-28T01:42:07.575" v="24" actId="26606"/>
          <ac:spMkLst>
            <pc:docMk/>
            <pc:sldMk cId="532034015" sldId="265"/>
            <ac:spMk id="3" creationId="{796BBA09-2376-4E24-A46C-FF37911BC2A2}"/>
          </ac:spMkLst>
        </pc:spChg>
        <pc:spChg chg="mod ord">
          <ac:chgData name="Sarah Gothard" userId="0e53f415fda5f162" providerId="LiveId" clId="{EC7852CB-AF3B-476B-89FC-7F104DFF9F39}" dt="2022-07-28T01:42:07.575" v="24" actId="26606"/>
          <ac:spMkLst>
            <pc:docMk/>
            <pc:sldMk cId="532034015" sldId="265"/>
            <ac:spMk id="4" creationId="{97C9DDA9-3A17-473F-A915-1E0D14B771C2}"/>
          </ac:spMkLst>
        </pc:spChg>
        <pc:spChg chg="add">
          <ac:chgData name="Sarah Gothard" userId="0e53f415fda5f162" providerId="LiveId" clId="{EC7852CB-AF3B-476B-89FC-7F104DFF9F39}" dt="2022-07-28T01:42:07.575" v="24" actId="26606"/>
          <ac:spMkLst>
            <pc:docMk/>
            <pc:sldMk cId="532034015" sldId="265"/>
            <ac:spMk id="11" creationId="{32BC26D8-82FB-445E-AA49-62A77D7C1EE0}"/>
          </ac:spMkLst>
        </pc:spChg>
        <pc:spChg chg="add">
          <ac:chgData name="Sarah Gothard" userId="0e53f415fda5f162" providerId="LiveId" clId="{EC7852CB-AF3B-476B-89FC-7F104DFF9F39}" dt="2022-07-28T01:42:07.575" v="24" actId="26606"/>
          <ac:spMkLst>
            <pc:docMk/>
            <pc:sldMk cId="532034015" sldId="265"/>
            <ac:spMk id="13" creationId="{CB44330D-EA18-4254-AA95-EB49948539B8}"/>
          </ac:spMkLst>
        </pc:spChg>
        <pc:picChg chg="add mod">
          <ac:chgData name="Sarah Gothard" userId="0e53f415fda5f162" providerId="LiveId" clId="{EC7852CB-AF3B-476B-89FC-7F104DFF9F39}" dt="2022-07-28T01:42:07.575" v="24" actId="26606"/>
          <ac:picMkLst>
            <pc:docMk/>
            <pc:sldMk cId="532034015" sldId="265"/>
            <ac:picMk id="6" creationId="{B139A967-5F75-4436-BE0C-404738833D21}"/>
          </ac:picMkLst>
        </pc:picChg>
      </pc:sldChg>
      <pc:sldChg chg="del">
        <pc:chgData name="Sarah Gothard" userId="0e53f415fda5f162" providerId="LiveId" clId="{EC7852CB-AF3B-476B-89FC-7F104DFF9F39}" dt="2022-07-28T01:35:49.123" v="2" actId="47"/>
        <pc:sldMkLst>
          <pc:docMk/>
          <pc:sldMk cId="839256045" sldId="266"/>
        </pc:sldMkLst>
      </pc:sldChg>
      <pc:sldChg chg="addSp delSp modSp new mod setBg">
        <pc:chgData name="Sarah Gothard" userId="0e53f415fda5f162" providerId="LiveId" clId="{EC7852CB-AF3B-476B-89FC-7F104DFF9F39}" dt="2022-07-28T01:44:18.362" v="29" actId="27614"/>
        <pc:sldMkLst>
          <pc:docMk/>
          <pc:sldMk cId="1611143281" sldId="266"/>
        </pc:sldMkLst>
        <pc:spChg chg="del">
          <ac:chgData name="Sarah Gothard" userId="0e53f415fda5f162" providerId="LiveId" clId="{EC7852CB-AF3B-476B-89FC-7F104DFF9F39}" dt="2022-07-28T01:43:36.666" v="27" actId="26606"/>
          <ac:spMkLst>
            <pc:docMk/>
            <pc:sldMk cId="1611143281" sldId="266"/>
            <ac:spMk id="2" creationId="{1EC59EB7-9014-415F-8EE1-DA635AFA5C07}"/>
          </ac:spMkLst>
        </pc:spChg>
        <pc:spChg chg="del">
          <ac:chgData name="Sarah Gothard" userId="0e53f415fda5f162" providerId="LiveId" clId="{EC7852CB-AF3B-476B-89FC-7F104DFF9F39}" dt="2022-07-28T01:43:36.666" v="27" actId="26606"/>
          <ac:spMkLst>
            <pc:docMk/>
            <pc:sldMk cId="1611143281" sldId="266"/>
            <ac:spMk id="3" creationId="{3D04E301-8476-4B69-A399-D2054EE772DE}"/>
          </ac:spMkLst>
        </pc:spChg>
        <pc:spChg chg="mod ord">
          <ac:chgData name="Sarah Gothard" userId="0e53f415fda5f162" providerId="LiveId" clId="{EC7852CB-AF3B-476B-89FC-7F104DFF9F39}" dt="2022-07-28T01:43:36.666" v="27" actId="26606"/>
          <ac:spMkLst>
            <pc:docMk/>
            <pc:sldMk cId="1611143281" sldId="266"/>
            <ac:spMk id="4" creationId="{88DE0583-7AF4-4921-A5C3-E1F0D66677DC}"/>
          </ac:spMkLst>
        </pc:spChg>
        <pc:spChg chg="add">
          <ac:chgData name="Sarah Gothard" userId="0e53f415fda5f162" providerId="LiveId" clId="{EC7852CB-AF3B-476B-89FC-7F104DFF9F39}" dt="2022-07-28T01:43:36.666" v="27" actId="26606"/>
          <ac:spMkLst>
            <pc:docMk/>
            <pc:sldMk cId="1611143281" sldId="266"/>
            <ac:spMk id="11" creationId="{32BC26D8-82FB-445E-AA49-62A77D7C1EE0}"/>
          </ac:spMkLst>
        </pc:spChg>
        <pc:spChg chg="add">
          <ac:chgData name="Sarah Gothard" userId="0e53f415fda5f162" providerId="LiveId" clId="{EC7852CB-AF3B-476B-89FC-7F104DFF9F39}" dt="2022-07-28T01:43:36.666" v="27" actId="26606"/>
          <ac:spMkLst>
            <pc:docMk/>
            <pc:sldMk cId="1611143281" sldId="266"/>
            <ac:spMk id="13" creationId="{CB44330D-EA18-4254-AA95-EB49948539B8}"/>
          </ac:spMkLst>
        </pc:spChg>
        <pc:picChg chg="add mod">
          <ac:chgData name="Sarah Gothard" userId="0e53f415fda5f162" providerId="LiveId" clId="{EC7852CB-AF3B-476B-89FC-7F104DFF9F39}" dt="2022-07-28T01:44:18.362" v="29" actId="27614"/>
          <ac:picMkLst>
            <pc:docMk/>
            <pc:sldMk cId="1611143281" sldId="266"/>
            <ac:picMk id="6" creationId="{07357D55-F72A-4CE1-8EEB-A1B2479A6966}"/>
          </ac:picMkLst>
        </pc:picChg>
      </pc:sldChg>
      <pc:sldChg chg="addSp delSp modSp new mod setBg">
        <pc:chgData name="Sarah Gothard" userId="0e53f415fda5f162" providerId="LiveId" clId="{EC7852CB-AF3B-476B-89FC-7F104DFF9F39}" dt="2022-07-28T01:44:23.152" v="31" actId="26606"/>
        <pc:sldMkLst>
          <pc:docMk/>
          <pc:sldMk cId="1064822863" sldId="267"/>
        </pc:sldMkLst>
        <pc:spChg chg="del">
          <ac:chgData name="Sarah Gothard" userId="0e53f415fda5f162" providerId="LiveId" clId="{EC7852CB-AF3B-476B-89FC-7F104DFF9F39}" dt="2022-07-28T01:44:23.152" v="31" actId="26606"/>
          <ac:spMkLst>
            <pc:docMk/>
            <pc:sldMk cId="1064822863" sldId="267"/>
            <ac:spMk id="2" creationId="{36612361-7448-42C7-B592-9E27B8431982}"/>
          </ac:spMkLst>
        </pc:spChg>
        <pc:spChg chg="del">
          <ac:chgData name="Sarah Gothard" userId="0e53f415fda5f162" providerId="LiveId" clId="{EC7852CB-AF3B-476B-89FC-7F104DFF9F39}" dt="2022-07-28T01:44:23.152" v="31" actId="26606"/>
          <ac:spMkLst>
            <pc:docMk/>
            <pc:sldMk cId="1064822863" sldId="267"/>
            <ac:spMk id="3" creationId="{775115B7-0575-468C-8BBC-A795DD7B7965}"/>
          </ac:spMkLst>
        </pc:spChg>
        <pc:spChg chg="mod ord">
          <ac:chgData name="Sarah Gothard" userId="0e53f415fda5f162" providerId="LiveId" clId="{EC7852CB-AF3B-476B-89FC-7F104DFF9F39}" dt="2022-07-28T01:44:23.152" v="31" actId="26606"/>
          <ac:spMkLst>
            <pc:docMk/>
            <pc:sldMk cId="1064822863" sldId="267"/>
            <ac:spMk id="4" creationId="{5CFF83B5-F477-46D2-B200-00E9AD4F2D0A}"/>
          </ac:spMkLst>
        </pc:spChg>
        <pc:spChg chg="add">
          <ac:chgData name="Sarah Gothard" userId="0e53f415fda5f162" providerId="LiveId" clId="{EC7852CB-AF3B-476B-89FC-7F104DFF9F39}" dt="2022-07-28T01:44:23.152" v="31" actId="26606"/>
          <ac:spMkLst>
            <pc:docMk/>
            <pc:sldMk cId="1064822863" sldId="267"/>
            <ac:spMk id="11" creationId="{32BC26D8-82FB-445E-AA49-62A77D7C1EE0}"/>
          </ac:spMkLst>
        </pc:spChg>
        <pc:spChg chg="add">
          <ac:chgData name="Sarah Gothard" userId="0e53f415fda5f162" providerId="LiveId" clId="{EC7852CB-AF3B-476B-89FC-7F104DFF9F39}" dt="2022-07-28T01:44:23.152" v="31" actId="26606"/>
          <ac:spMkLst>
            <pc:docMk/>
            <pc:sldMk cId="1064822863" sldId="267"/>
            <ac:spMk id="13" creationId="{CB44330D-EA18-4254-AA95-EB49948539B8}"/>
          </ac:spMkLst>
        </pc:spChg>
        <pc:picChg chg="add mod">
          <ac:chgData name="Sarah Gothard" userId="0e53f415fda5f162" providerId="LiveId" clId="{EC7852CB-AF3B-476B-89FC-7F104DFF9F39}" dt="2022-07-28T01:44:23.152" v="31" actId="26606"/>
          <ac:picMkLst>
            <pc:docMk/>
            <pc:sldMk cId="1064822863" sldId="267"/>
            <ac:picMk id="6" creationId="{5D488433-8EDF-4C81-B75F-DE8A8004DC1A}"/>
          </ac:picMkLst>
        </pc:picChg>
      </pc:sldChg>
      <pc:sldChg chg="del">
        <pc:chgData name="Sarah Gothard" userId="0e53f415fda5f162" providerId="LiveId" clId="{EC7852CB-AF3B-476B-89FC-7F104DFF9F39}" dt="2022-07-28T01:35:49.123" v="2" actId="47"/>
        <pc:sldMkLst>
          <pc:docMk/>
          <pc:sldMk cId="2991809988" sldId="267"/>
        </pc:sldMkLst>
      </pc:sldChg>
      <pc:sldChg chg="addSp delSp modSp new mod setBg">
        <pc:chgData name="Sarah Gothard" userId="0e53f415fda5f162" providerId="LiveId" clId="{EC7852CB-AF3B-476B-89FC-7F104DFF9F39}" dt="2022-07-28T01:46:46.613" v="36" actId="27614"/>
        <pc:sldMkLst>
          <pc:docMk/>
          <pc:sldMk cId="2901506597" sldId="268"/>
        </pc:sldMkLst>
        <pc:spChg chg="del">
          <ac:chgData name="Sarah Gothard" userId="0e53f415fda5f162" providerId="LiveId" clId="{EC7852CB-AF3B-476B-89FC-7F104DFF9F39}" dt="2022-07-28T01:45:49.195" v="34" actId="26606"/>
          <ac:spMkLst>
            <pc:docMk/>
            <pc:sldMk cId="2901506597" sldId="268"/>
            <ac:spMk id="2" creationId="{BB5E612C-3F1E-47B0-A8FE-0420DC494FA9}"/>
          </ac:spMkLst>
        </pc:spChg>
        <pc:spChg chg="del">
          <ac:chgData name="Sarah Gothard" userId="0e53f415fda5f162" providerId="LiveId" clId="{EC7852CB-AF3B-476B-89FC-7F104DFF9F39}" dt="2022-07-28T01:45:49.195" v="34" actId="26606"/>
          <ac:spMkLst>
            <pc:docMk/>
            <pc:sldMk cId="2901506597" sldId="268"/>
            <ac:spMk id="3" creationId="{41280E09-C486-49DD-B603-D903011ED269}"/>
          </ac:spMkLst>
        </pc:spChg>
        <pc:spChg chg="mod ord">
          <ac:chgData name="Sarah Gothard" userId="0e53f415fda5f162" providerId="LiveId" clId="{EC7852CB-AF3B-476B-89FC-7F104DFF9F39}" dt="2022-07-28T01:45:49.195" v="34" actId="26606"/>
          <ac:spMkLst>
            <pc:docMk/>
            <pc:sldMk cId="2901506597" sldId="268"/>
            <ac:spMk id="4" creationId="{EA11FE68-9902-4BFF-BABC-291878E62280}"/>
          </ac:spMkLst>
        </pc:spChg>
        <pc:spChg chg="add">
          <ac:chgData name="Sarah Gothard" userId="0e53f415fda5f162" providerId="LiveId" clId="{EC7852CB-AF3B-476B-89FC-7F104DFF9F39}" dt="2022-07-28T01:45:49.195" v="34" actId="26606"/>
          <ac:spMkLst>
            <pc:docMk/>
            <pc:sldMk cId="2901506597" sldId="268"/>
            <ac:spMk id="11" creationId="{32BC26D8-82FB-445E-AA49-62A77D7C1EE0}"/>
          </ac:spMkLst>
        </pc:spChg>
        <pc:spChg chg="add">
          <ac:chgData name="Sarah Gothard" userId="0e53f415fda5f162" providerId="LiveId" clId="{EC7852CB-AF3B-476B-89FC-7F104DFF9F39}" dt="2022-07-28T01:45:49.195" v="34" actId="26606"/>
          <ac:spMkLst>
            <pc:docMk/>
            <pc:sldMk cId="2901506597" sldId="268"/>
            <ac:spMk id="13" creationId="{CB44330D-EA18-4254-AA95-EB49948539B8}"/>
          </ac:spMkLst>
        </pc:spChg>
        <pc:picChg chg="add mod">
          <ac:chgData name="Sarah Gothard" userId="0e53f415fda5f162" providerId="LiveId" clId="{EC7852CB-AF3B-476B-89FC-7F104DFF9F39}" dt="2022-07-28T01:46:46.613" v="36" actId="27614"/>
          <ac:picMkLst>
            <pc:docMk/>
            <pc:sldMk cId="2901506597" sldId="268"/>
            <ac:picMk id="6" creationId="{D125882E-7140-4AA7-A352-E3DE28E34087}"/>
          </ac:picMkLst>
        </pc:picChg>
      </pc:sldChg>
      <pc:sldChg chg="addSp delSp modSp new mod setBg">
        <pc:chgData name="Sarah Gothard" userId="0e53f415fda5f162" providerId="LiveId" clId="{EC7852CB-AF3B-476B-89FC-7F104DFF9F39}" dt="2022-07-28T01:46:58.368" v="38" actId="26606"/>
        <pc:sldMkLst>
          <pc:docMk/>
          <pc:sldMk cId="524304676" sldId="269"/>
        </pc:sldMkLst>
        <pc:spChg chg="del">
          <ac:chgData name="Sarah Gothard" userId="0e53f415fda5f162" providerId="LiveId" clId="{EC7852CB-AF3B-476B-89FC-7F104DFF9F39}" dt="2022-07-28T01:46:58.368" v="38" actId="26606"/>
          <ac:spMkLst>
            <pc:docMk/>
            <pc:sldMk cId="524304676" sldId="269"/>
            <ac:spMk id="2" creationId="{14D8E796-340D-4B4E-9BB9-91A1B12451EB}"/>
          </ac:spMkLst>
        </pc:spChg>
        <pc:spChg chg="del">
          <ac:chgData name="Sarah Gothard" userId="0e53f415fda5f162" providerId="LiveId" clId="{EC7852CB-AF3B-476B-89FC-7F104DFF9F39}" dt="2022-07-28T01:46:58.368" v="38" actId="26606"/>
          <ac:spMkLst>
            <pc:docMk/>
            <pc:sldMk cId="524304676" sldId="269"/>
            <ac:spMk id="3" creationId="{DC07A3A7-3968-4D49-A1B3-DE17984F7F4A}"/>
          </ac:spMkLst>
        </pc:spChg>
        <pc:spChg chg="mod ord">
          <ac:chgData name="Sarah Gothard" userId="0e53f415fda5f162" providerId="LiveId" clId="{EC7852CB-AF3B-476B-89FC-7F104DFF9F39}" dt="2022-07-28T01:46:58.368" v="38" actId="26606"/>
          <ac:spMkLst>
            <pc:docMk/>
            <pc:sldMk cId="524304676" sldId="269"/>
            <ac:spMk id="4" creationId="{04623F81-FBE6-4BCD-B46D-30F0332064D7}"/>
          </ac:spMkLst>
        </pc:spChg>
        <pc:spChg chg="add">
          <ac:chgData name="Sarah Gothard" userId="0e53f415fda5f162" providerId="LiveId" clId="{EC7852CB-AF3B-476B-89FC-7F104DFF9F39}" dt="2022-07-28T01:46:58.368" v="38" actId="26606"/>
          <ac:spMkLst>
            <pc:docMk/>
            <pc:sldMk cId="524304676" sldId="269"/>
            <ac:spMk id="11" creationId="{32BC26D8-82FB-445E-AA49-62A77D7C1EE0}"/>
          </ac:spMkLst>
        </pc:spChg>
        <pc:spChg chg="add">
          <ac:chgData name="Sarah Gothard" userId="0e53f415fda5f162" providerId="LiveId" clId="{EC7852CB-AF3B-476B-89FC-7F104DFF9F39}" dt="2022-07-28T01:46:58.368" v="38" actId="26606"/>
          <ac:spMkLst>
            <pc:docMk/>
            <pc:sldMk cId="524304676" sldId="269"/>
            <ac:spMk id="13" creationId="{CB44330D-EA18-4254-AA95-EB49948539B8}"/>
          </ac:spMkLst>
        </pc:spChg>
        <pc:picChg chg="add mod">
          <ac:chgData name="Sarah Gothard" userId="0e53f415fda5f162" providerId="LiveId" clId="{EC7852CB-AF3B-476B-89FC-7F104DFF9F39}" dt="2022-07-28T01:46:58.368" v="38" actId="26606"/>
          <ac:picMkLst>
            <pc:docMk/>
            <pc:sldMk cId="524304676" sldId="269"/>
            <ac:picMk id="6" creationId="{372071FA-333B-424E-B918-60421054274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7A2F9C95-BDC0-41F4-9494-D714E2DF33A6}" type="datetime1">
              <a:rPr lang="en-US" smtClean="0"/>
              <a:t>7/27/2022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42CFF3D6-48B6-406D-B098-937B60CC0C7A}" type="datetime1">
              <a:rPr lang="en-US" smtClean="0"/>
              <a:t>7/27/2022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FC24E854-636E-430E-BD03-0C3E6128DC62}" type="datetime1">
              <a:rPr lang="en-US" smtClean="0"/>
              <a:t>7/27/2022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093D2686-E1ED-4793-B28C-0C15F287CE0B}" type="datetime1">
              <a:rPr lang="en-US" smtClean="0"/>
              <a:t>7/27/2022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6E2EFBDD-FCBC-4BFC-AABF-E282FBB96CC3}" type="datetime1">
              <a:rPr lang="en-US" smtClean="0"/>
              <a:t>7/27/2022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7072642-8E14-456F-83A7-7A36C635103A}" type="datetime1">
              <a:rPr lang="en-US" smtClean="0"/>
              <a:t>7/27/2022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83F90D7-A2BA-42F7-802A-736DC2EF8DFD}" type="datetime1">
              <a:rPr lang="en-US" smtClean="0"/>
              <a:t>7/27/2022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3457FDC0-AC4A-4103-AFEC-2BB4FE36D25E}" type="datetime1">
              <a:rPr lang="en-US" smtClean="0"/>
              <a:t>7/27/2022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C80406F6-C7F1-4FF6-A3B3-DF72A8CE2D08}" type="datetime1">
              <a:rPr lang="en-US" smtClean="0"/>
              <a:t>7/27/2022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703CE4EA-F5C1-4BC6-849F-5B8A9EE67DD7}" type="datetime1">
              <a:rPr lang="en-US" smtClean="0"/>
              <a:t>7/27/2022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98BB5B11-6D0F-4235-BE95-8CCB23DA5C87}" type="datetime1">
              <a:rPr lang="en-US" smtClean="0"/>
              <a:t>7/27/2022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EDF57-FF8A-4DAD-BFF1-72376D88CCB7}" type="datetime1">
              <a:rPr lang="en-US" smtClean="0"/>
              <a:t>7/27/2022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32EB4E2-53E2-4767-89A1-C4D34B203AA3}"/>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9EC9023-D225-4D33-88BF-C889687576F7}"/>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74A1CF94-A6AE-45D0-91F0-2BE0539FF22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01802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D125882E-7140-4AA7-A352-E3DE28E34087}"/>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EA11FE68-9902-4BFF-BABC-291878E6228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01506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372071FA-333B-424E-B918-604210542743}"/>
              </a:ext>
            </a:extLst>
          </p:cNvPr>
          <p:cNvPicPr>
            <a:picLocks noGrp="1" noChangeAspect="1"/>
          </p:cNvPicPr>
          <p:nvPr>
            <p:ph idx="1"/>
          </p:nvPr>
        </p:nvPicPr>
        <p:blipFill>
          <a:blip r:embed="rId2"/>
          <a:stretch>
            <a:fillRect/>
          </a:stretch>
        </p:blipFill>
        <p:spPr>
          <a:xfrm>
            <a:off x="764836" y="643467"/>
            <a:ext cx="10662327" cy="5571066"/>
          </a:xfrm>
          <a:prstGeom prst="rect">
            <a:avLst/>
          </a:prstGeom>
        </p:spPr>
      </p:pic>
      <p:sp>
        <p:nvSpPr>
          <p:cNvPr id="4" name="Footer Placeholder 3">
            <a:extLst>
              <a:ext uri="{FF2B5EF4-FFF2-40B4-BE49-F238E27FC236}">
                <a16:creationId xmlns:a16="http://schemas.microsoft.com/office/drawing/2014/main" id="{04623F81-FBE6-4BCD-B46D-30F0332064D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24304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9EC9023-D225-4D33-88BF-C889687576F7}"/>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74A1CF94-A6AE-45D0-91F0-2BE0539FF22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83556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Shape&#10;&#10;Description automatically generated with medium confidence">
            <a:extLst>
              <a:ext uri="{FF2B5EF4-FFF2-40B4-BE49-F238E27FC236}">
                <a16:creationId xmlns:a16="http://schemas.microsoft.com/office/drawing/2014/main" id="{15AF456F-5094-4588-95AF-BAED3AE3B4CF}"/>
              </a:ext>
            </a:extLst>
          </p:cNvPr>
          <p:cNvPicPr>
            <a:picLocks noGrp="1" noChangeAspect="1"/>
          </p:cNvPicPr>
          <p:nvPr>
            <p:ph idx="1"/>
          </p:nvPr>
        </p:nvPicPr>
        <p:blipFill>
          <a:blip r:embed="rId2"/>
          <a:stretch>
            <a:fillRect/>
          </a:stretch>
        </p:blipFill>
        <p:spPr>
          <a:xfrm>
            <a:off x="643467" y="702733"/>
            <a:ext cx="10905066" cy="5452533"/>
          </a:xfrm>
          <a:prstGeom prst="rect">
            <a:avLst/>
          </a:prstGeom>
        </p:spPr>
      </p:pic>
      <p:sp>
        <p:nvSpPr>
          <p:cNvPr id="7" name="Footer Placeholder 6">
            <a:extLst>
              <a:ext uri="{FF2B5EF4-FFF2-40B4-BE49-F238E27FC236}">
                <a16:creationId xmlns:a16="http://schemas.microsoft.com/office/drawing/2014/main" id="{827F51BA-DEE9-4559-A5E9-20E9BF19035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E019471-C9AF-4D3A-8636-70B55A79D8A4}"/>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9F9B583C-8E61-4C79-965B-452D973EF48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43603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9EC9023-D225-4D33-88BF-C889687576F7}"/>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74A1CF94-A6AE-45D0-91F0-2BE0539FF22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85144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2C4CA45-0D1A-46B9-B1B9-713D2EC94C12}"/>
              </a:ext>
            </a:extLst>
          </p:cNvPr>
          <p:cNvPicPr>
            <a:picLocks noGrp="1" noChangeAspect="1"/>
          </p:cNvPicPr>
          <p:nvPr>
            <p:ph idx="1"/>
          </p:nvPr>
        </p:nvPicPr>
        <p:blipFill>
          <a:blip r:embed="rId2"/>
          <a:stretch>
            <a:fillRect/>
          </a:stretch>
        </p:blipFill>
        <p:spPr>
          <a:xfrm>
            <a:off x="660815" y="643467"/>
            <a:ext cx="10870370" cy="5571066"/>
          </a:xfrm>
          <a:prstGeom prst="rect">
            <a:avLst/>
          </a:prstGeom>
        </p:spPr>
      </p:pic>
      <p:sp>
        <p:nvSpPr>
          <p:cNvPr id="4" name="Footer Placeholder 3">
            <a:extLst>
              <a:ext uri="{FF2B5EF4-FFF2-40B4-BE49-F238E27FC236}">
                <a16:creationId xmlns:a16="http://schemas.microsoft.com/office/drawing/2014/main" id="{B647BA02-B6D5-4C13-90DF-F867509831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60337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139A967-5F75-4436-BE0C-404738833D21}"/>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97C9DDA9-3A17-473F-A915-1E0D14B771C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32034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9EC9023-D225-4D33-88BF-C889687576F7}"/>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74A1CF94-A6AE-45D0-91F0-2BE0539FF22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97750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7357D55-F72A-4CE1-8EEB-A1B2479A6966}"/>
              </a:ext>
            </a:extLst>
          </p:cNvPr>
          <p:cNvPicPr>
            <a:picLocks noGrp="1" noChangeAspect="1"/>
          </p:cNvPicPr>
          <p:nvPr>
            <p:ph idx="1"/>
          </p:nvPr>
        </p:nvPicPr>
        <p:blipFill>
          <a:blip r:embed="rId2"/>
          <a:stretch>
            <a:fillRect/>
          </a:stretch>
        </p:blipFill>
        <p:spPr>
          <a:xfrm>
            <a:off x="643467" y="661839"/>
            <a:ext cx="10905066" cy="5534321"/>
          </a:xfrm>
          <a:prstGeom prst="rect">
            <a:avLst/>
          </a:prstGeom>
        </p:spPr>
      </p:pic>
      <p:sp>
        <p:nvSpPr>
          <p:cNvPr id="4" name="Footer Placeholder 3">
            <a:extLst>
              <a:ext uri="{FF2B5EF4-FFF2-40B4-BE49-F238E27FC236}">
                <a16:creationId xmlns:a16="http://schemas.microsoft.com/office/drawing/2014/main" id="{88DE0583-7AF4-4921-A5C3-E1F0D66677D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11143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5D488433-8EDF-4C81-B75F-DE8A8004DC1A}"/>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5CFF83B5-F477-46D2-B200-00E9AD4F2D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64822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740</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6</cp:revision>
  <dcterms:created xsi:type="dcterms:W3CDTF">2022-06-19T13:22:34Z</dcterms:created>
  <dcterms:modified xsi:type="dcterms:W3CDTF">2022-07-28T01:47:05Z</dcterms:modified>
</cp:coreProperties>
</file>