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1" r:id="rId3"/>
    <p:sldId id="272" r:id="rId4"/>
    <p:sldId id="274" r:id="rId5"/>
    <p:sldId id="275" r:id="rId6"/>
    <p:sldId id="276" r:id="rId7"/>
    <p:sldId id="280" r:id="rId8"/>
    <p:sldId id="277" r:id="rId9"/>
    <p:sldId id="278" r:id="rId10"/>
    <p:sldId id="281" r:id="rId11"/>
    <p:sldId id="279" r:id="rId12"/>
    <p:sldId id="282" r:id="rId13"/>
    <p:sldId id="28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 name="Rectangle 8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2FF3468-E001-8CAB-D1CA-E87E8F9993EC}"/>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5" name="Picture 4">
            <a:extLst>
              <a:ext uri="{FF2B5EF4-FFF2-40B4-BE49-F238E27FC236}">
                <a16:creationId xmlns:a16="http://schemas.microsoft.com/office/drawing/2014/main" id="{D0D1EAD6-87C8-1118-8AE0-0909FBC576A2}"/>
              </a:ext>
            </a:extLst>
          </p:cNvPr>
          <p:cNvPicPr>
            <a:picLocks noChangeAspect="1"/>
          </p:cNvPicPr>
          <p:nvPr/>
        </p:nvPicPr>
        <p:blipFill>
          <a:blip r:embed="rId2"/>
          <a:stretch>
            <a:fillRect/>
          </a:stretch>
        </p:blipFill>
        <p:spPr>
          <a:xfrm>
            <a:off x="0" y="579899"/>
            <a:ext cx="12192000" cy="5698201"/>
          </a:xfrm>
          <a:prstGeom prst="rect">
            <a:avLst/>
          </a:prstGeom>
        </p:spPr>
      </p:pic>
    </p:spTree>
    <p:extLst>
      <p:ext uri="{BB962C8B-B14F-4D97-AF65-F5344CB8AC3E}">
        <p14:creationId xmlns:p14="http://schemas.microsoft.com/office/powerpoint/2010/main" val="2051381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ECA70868-F78D-7894-7F79-E7370FF3563D}"/>
              </a:ext>
            </a:extLst>
          </p:cNvPr>
          <p:cNvPicPr>
            <a:picLocks noChangeAspect="1"/>
          </p:cNvPicPr>
          <p:nvPr/>
        </p:nvPicPr>
        <p:blipFill>
          <a:blip r:embed="rId2"/>
          <a:stretch>
            <a:fillRect/>
          </a:stretch>
        </p:blipFill>
        <p:spPr>
          <a:xfrm>
            <a:off x="0" y="303949"/>
            <a:ext cx="12192000" cy="6250102"/>
          </a:xfrm>
          <a:prstGeom prst="rect">
            <a:avLst/>
          </a:prstGeom>
        </p:spPr>
      </p:pic>
    </p:spTree>
    <p:extLst>
      <p:ext uri="{BB962C8B-B14F-4D97-AF65-F5344CB8AC3E}">
        <p14:creationId xmlns:p14="http://schemas.microsoft.com/office/powerpoint/2010/main" val="1418251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D7C32012-D24E-E614-6011-283AB5AE8F72}"/>
              </a:ext>
            </a:extLst>
          </p:cNvPr>
          <p:cNvPicPr>
            <a:picLocks noChangeAspect="1"/>
          </p:cNvPicPr>
          <p:nvPr/>
        </p:nvPicPr>
        <p:blipFill>
          <a:blip r:embed="rId2"/>
          <a:stretch>
            <a:fillRect/>
          </a:stretch>
        </p:blipFill>
        <p:spPr>
          <a:xfrm>
            <a:off x="0" y="418629"/>
            <a:ext cx="12192000" cy="6020741"/>
          </a:xfrm>
          <a:prstGeom prst="rect">
            <a:avLst/>
          </a:prstGeom>
        </p:spPr>
      </p:pic>
    </p:spTree>
    <p:extLst>
      <p:ext uri="{BB962C8B-B14F-4D97-AF65-F5344CB8AC3E}">
        <p14:creationId xmlns:p14="http://schemas.microsoft.com/office/powerpoint/2010/main" val="3049091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5" name="Picture 4">
            <a:extLst>
              <a:ext uri="{FF2B5EF4-FFF2-40B4-BE49-F238E27FC236}">
                <a16:creationId xmlns:a16="http://schemas.microsoft.com/office/drawing/2014/main" id="{D0D1EAD6-87C8-1118-8AE0-0909FBC576A2}"/>
              </a:ext>
            </a:extLst>
          </p:cNvPr>
          <p:cNvPicPr>
            <a:picLocks noChangeAspect="1"/>
          </p:cNvPicPr>
          <p:nvPr/>
        </p:nvPicPr>
        <p:blipFill>
          <a:blip r:embed="rId2"/>
          <a:stretch>
            <a:fillRect/>
          </a:stretch>
        </p:blipFill>
        <p:spPr>
          <a:xfrm>
            <a:off x="0" y="579899"/>
            <a:ext cx="12192000" cy="5698201"/>
          </a:xfrm>
          <a:prstGeom prst="rect">
            <a:avLst/>
          </a:prstGeom>
        </p:spPr>
      </p:pic>
    </p:spTree>
    <p:extLst>
      <p:ext uri="{BB962C8B-B14F-4D97-AF65-F5344CB8AC3E}">
        <p14:creationId xmlns:p14="http://schemas.microsoft.com/office/powerpoint/2010/main" val="396920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613A3C92-FA84-51E1-C2EF-2B0FFED0C98D}"/>
              </a:ext>
            </a:extLst>
          </p:cNvPr>
          <p:cNvPicPr>
            <a:picLocks noChangeAspect="1"/>
          </p:cNvPicPr>
          <p:nvPr/>
        </p:nvPicPr>
        <p:blipFill>
          <a:blip r:embed="rId2"/>
          <a:stretch>
            <a:fillRect/>
          </a:stretch>
        </p:blipFill>
        <p:spPr>
          <a:xfrm>
            <a:off x="0" y="468802"/>
            <a:ext cx="12192000" cy="5920395"/>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E1FC1AC5-4870-5F6D-D00E-DDD53C117025}"/>
              </a:ext>
            </a:extLst>
          </p:cNvPr>
          <p:cNvPicPr>
            <a:picLocks noChangeAspect="1"/>
          </p:cNvPicPr>
          <p:nvPr/>
        </p:nvPicPr>
        <p:blipFill>
          <a:blip r:embed="rId2"/>
          <a:stretch>
            <a:fillRect/>
          </a:stretch>
        </p:blipFill>
        <p:spPr>
          <a:xfrm>
            <a:off x="0" y="443716"/>
            <a:ext cx="12192000" cy="5970568"/>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D0D1EAD6-87C8-1118-8AE0-0909FBC576A2}"/>
              </a:ext>
            </a:extLst>
          </p:cNvPr>
          <p:cNvPicPr>
            <a:picLocks noChangeAspect="1"/>
          </p:cNvPicPr>
          <p:nvPr/>
        </p:nvPicPr>
        <p:blipFill>
          <a:blip r:embed="rId2"/>
          <a:stretch>
            <a:fillRect/>
          </a:stretch>
        </p:blipFill>
        <p:spPr>
          <a:xfrm>
            <a:off x="0" y="579899"/>
            <a:ext cx="12192000" cy="5698201"/>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891FC7D1-7993-4EF3-30FA-F95E41F8C2A1}"/>
              </a:ext>
            </a:extLst>
          </p:cNvPr>
          <p:cNvPicPr>
            <a:picLocks noChangeAspect="1"/>
          </p:cNvPicPr>
          <p:nvPr/>
        </p:nvPicPr>
        <p:blipFill>
          <a:blip r:embed="rId2"/>
          <a:stretch>
            <a:fillRect/>
          </a:stretch>
        </p:blipFill>
        <p:spPr>
          <a:xfrm>
            <a:off x="0" y="325451"/>
            <a:ext cx="12192000" cy="6207097"/>
          </a:xfrm>
          <a:prstGeom prst="rect">
            <a:avLst/>
          </a:prstGeom>
        </p:spPr>
      </p:pic>
    </p:spTree>
    <p:extLst>
      <p:ext uri="{BB962C8B-B14F-4D97-AF65-F5344CB8AC3E}">
        <p14:creationId xmlns:p14="http://schemas.microsoft.com/office/powerpoint/2010/main" val="320018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A4E2C690-509B-2675-7AFD-E915C49B03DC}"/>
              </a:ext>
            </a:extLst>
          </p:cNvPr>
          <p:cNvPicPr>
            <a:picLocks noChangeAspect="1"/>
          </p:cNvPicPr>
          <p:nvPr/>
        </p:nvPicPr>
        <p:blipFill>
          <a:blip r:embed="rId2"/>
          <a:stretch>
            <a:fillRect/>
          </a:stretch>
        </p:blipFill>
        <p:spPr>
          <a:xfrm>
            <a:off x="0" y="490305"/>
            <a:ext cx="12192000" cy="5877390"/>
          </a:xfrm>
          <a:prstGeom prst="rect">
            <a:avLst/>
          </a:prstGeom>
        </p:spPr>
      </p:pic>
    </p:spTree>
    <p:extLst>
      <p:ext uri="{BB962C8B-B14F-4D97-AF65-F5344CB8AC3E}">
        <p14:creationId xmlns:p14="http://schemas.microsoft.com/office/powerpoint/2010/main" val="2062424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Public Domain</a:t>
            </a:r>
          </a:p>
        </p:txBody>
      </p:sp>
      <p:pic>
        <p:nvPicPr>
          <p:cNvPr id="5" name="Picture 4">
            <a:extLst>
              <a:ext uri="{FF2B5EF4-FFF2-40B4-BE49-F238E27FC236}">
                <a16:creationId xmlns:a16="http://schemas.microsoft.com/office/drawing/2014/main" id="{D0D1EAD6-87C8-1118-8AE0-0909FBC576A2}"/>
              </a:ext>
            </a:extLst>
          </p:cNvPr>
          <p:cNvPicPr>
            <a:picLocks noChangeAspect="1"/>
          </p:cNvPicPr>
          <p:nvPr/>
        </p:nvPicPr>
        <p:blipFill>
          <a:blip r:embed="rId2"/>
          <a:stretch>
            <a:fillRect/>
          </a:stretch>
        </p:blipFill>
        <p:spPr>
          <a:xfrm>
            <a:off x="0" y="579899"/>
            <a:ext cx="12192000" cy="5698201"/>
          </a:xfrm>
          <a:prstGeom prst="rect">
            <a:avLst/>
          </a:prstGeom>
        </p:spPr>
      </p:pic>
    </p:spTree>
    <p:extLst>
      <p:ext uri="{BB962C8B-B14F-4D97-AF65-F5344CB8AC3E}">
        <p14:creationId xmlns:p14="http://schemas.microsoft.com/office/powerpoint/2010/main" val="169317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7" name="Picture 6">
            <a:extLst>
              <a:ext uri="{FF2B5EF4-FFF2-40B4-BE49-F238E27FC236}">
                <a16:creationId xmlns:a16="http://schemas.microsoft.com/office/drawing/2014/main" id="{2E10E037-10FB-8C0C-6B62-F103C13AAC9D}"/>
              </a:ext>
            </a:extLst>
          </p:cNvPr>
          <p:cNvPicPr>
            <a:picLocks noChangeAspect="1"/>
          </p:cNvPicPr>
          <p:nvPr/>
        </p:nvPicPr>
        <p:blipFill>
          <a:blip r:embed="rId2"/>
          <a:stretch>
            <a:fillRect/>
          </a:stretch>
        </p:blipFill>
        <p:spPr>
          <a:xfrm>
            <a:off x="0" y="440132"/>
            <a:ext cx="12192000" cy="5977736"/>
          </a:xfrm>
          <a:prstGeom prst="rect">
            <a:avLst/>
          </a:prstGeom>
        </p:spPr>
      </p:pic>
    </p:spTree>
    <p:extLst>
      <p:ext uri="{BB962C8B-B14F-4D97-AF65-F5344CB8AC3E}">
        <p14:creationId xmlns:p14="http://schemas.microsoft.com/office/powerpoint/2010/main" val="82417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50AE4118-C34D-A353-5CC6-9BE4B572C4C3}"/>
              </a:ext>
            </a:extLst>
          </p:cNvPr>
          <p:cNvPicPr>
            <a:picLocks noChangeAspect="1"/>
          </p:cNvPicPr>
          <p:nvPr/>
        </p:nvPicPr>
        <p:blipFill>
          <a:blip r:embed="rId2"/>
          <a:stretch>
            <a:fillRect/>
          </a:stretch>
        </p:blipFill>
        <p:spPr>
          <a:xfrm>
            <a:off x="0" y="397127"/>
            <a:ext cx="12192000" cy="6063746"/>
          </a:xfrm>
          <a:prstGeom prst="rect">
            <a:avLst/>
          </a:prstGeom>
        </p:spPr>
      </p:pic>
    </p:spTree>
    <p:extLst>
      <p:ext uri="{BB962C8B-B14F-4D97-AF65-F5344CB8AC3E}">
        <p14:creationId xmlns:p14="http://schemas.microsoft.com/office/powerpoint/2010/main" val="1180786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16</cp:revision>
  <dcterms:created xsi:type="dcterms:W3CDTF">2021-03-05T00:09:04Z</dcterms:created>
  <dcterms:modified xsi:type="dcterms:W3CDTF">2024-05-25T00:15:16Z</dcterms:modified>
</cp:coreProperties>
</file>