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1" r:id="rId6"/>
    <p:sldId id="262" r:id="rId7"/>
    <p:sldId id="263" r:id="rId8"/>
    <p:sldId id="264" r:id="rId9"/>
    <p:sldId id="265" r:id="rId10"/>
    <p:sldId id="266"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B57C7-18D6-432A-9CA5-21D9CD00A32F}" type="datetimeFigureOut">
              <a:rPr lang="en-US" smtClean="0"/>
              <a:t>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8D608-F890-4F2E-85C6-F2B4EAA09321}" type="slidenum">
              <a:rPr lang="en-US" smtClean="0"/>
              <a:t>‹#›</a:t>
            </a:fld>
            <a:endParaRPr lang="en-US"/>
          </a:p>
        </p:txBody>
      </p:sp>
    </p:spTree>
    <p:extLst>
      <p:ext uri="{BB962C8B-B14F-4D97-AF65-F5344CB8AC3E}">
        <p14:creationId xmlns:p14="http://schemas.microsoft.com/office/powerpoint/2010/main" val="3108874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a:t>
            </a:fld>
            <a:endParaRPr lang="en-US"/>
          </a:p>
        </p:txBody>
      </p:sp>
    </p:spTree>
    <p:extLst>
      <p:ext uri="{BB962C8B-B14F-4D97-AF65-F5344CB8AC3E}">
        <p14:creationId xmlns:p14="http://schemas.microsoft.com/office/powerpoint/2010/main" val="1790608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10</a:t>
            </a:fld>
            <a:endParaRPr lang="en-US"/>
          </a:p>
        </p:txBody>
      </p:sp>
    </p:spTree>
    <p:extLst>
      <p:ext uri="{BB962C8B-B14F-4D97-AF65-F5344CB8AC3E}">
        <p14:creationId xmlns:p14="http://schemas.microsoft.com/office/powerpoint/2010/main" val="4107158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11</a:t>
            </a:fld>
            <a:endParaRPr lang="en-US"/>
          </a:p>
        </p:txBody>
      </p:sp>
    </p:spTree>
    <p:extLst>
      <p:ext uri="{BB962C8B-B14F-4D97-AF65-F5344CB8AC3E}">
        <p14:creationId xmlns:p14="http://schemas.microsoft.com/office/powerpoint/2010/main" val="2236726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2</a:t>
            </a:fld>
            <a:endParaRPr lang="en-US"/>
          </a:p>
        </p:txBody>
      </p:sp>
    </p:spTree>
    <p:extLst>
      <p:ext uri="{BB962C8B-B14F-4D97-AF65-F5344CB8AC3E}">
        <p14:creationId xmlns:p14="http://schemas.microsoft.com/office/powerpoint/2010/main" val="3043564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3</a:t>
            </a:fld>
            <a:endParaRPr lang="en-US"/>
          </a:p>
        </p:txBody>
      </p:sp>
    </p:spTree>
    <p:extLst>
      <p:ext uri="{BB962C8B-B14F-4D97-AF65-F5344CB8AC3E}">
        <p14:creationId xmlns:p14="http://schemas.microsoft.com/office/powerpoint/2010/main" val="2846719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4</a:t>
            </a:fld>
            <a:endParaRPr lang="en-US"/>
          </a:p>
        </p:txBody>
      </p:sp>
    </p:spTree>
    <p:extLst>
      <p:ext uri="{BB962C8B-B14F-4D97-AF65-F5344CB8AC3E}">
        <p14:creationId xmlns:p14="http://schemas.microsoft.com/office/powerpoint/2010/main" val="2270804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5</a:t>
            </a:fld>
            <a:endParaRPr lang="en-US"/>
          </a:p>
        </p:txBody>
      </p:sp>
    </p:spTree>
    <p:extLst>
      <p:ext uri="{BB962C8B-B14F-4D97-AF65-F5344CB8AC3E}">
        <p14:creationId xmlns:p14="http://schemas.microsoft.com/office/powerpoint/2010/main" val="2290424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6</a:t>
            </a:fld>
            <a:endParaRPr lang="en-US"/>
          </a:p>
        </p:txBody>
      </p:sp>
    </p:spTree>
    <p:extLst>
      <p:ext uri="{BB962C8B-B14F-4D97-AF65-F5344CB8AC3E}">
        <p14:creationId xmlns:p14="http://schemas.microsoft.com/office/powerpoint/2010/main" val="2827582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7</a:t>
            </a:fld>
            <a:endParaRPr lang="en-US"/>
          </a:p>
        </p:txBody>
      </p:sp>
    </p:spTree>
    <p:extLst>
      <p:ext uri="{BB962C8B-B14F-4D97-AF65-F5344CB8AC3E}">
        <p14:creationId xmlns:p14="http://schemas.microsoft.com/office/powerpoint/2010/main" val="225669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8</a:t>
            </a:fld>
            <a:endParaRPr lang="en-US"/>
          </a:p>
        </p:txBody>
      </p:sp>
    </p:spTree>
    <p:extLst>
      <p:ext uri="{BB962C8B-B14F-4D97-AF65-F5344CB8AC3E}">
        <p14:creationId xmlns:p14="http://schemas.microsoft.com/office/powerpoint/2010/main" val="690930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9</a:t>
            </a:fld>
            <a:endParaRPr lang="en-US"/>
          </a:p>
        </p:txBody>
      </p:sp>
    </p:spTree>
    <p:extLst>
      <p:ext uri="{BB962C8B-B14F-4D97-AF65-F5344CB8AC3E}">
        <p14:creationId xmlns:p14="http://schemas.microsoft.com/office/powerpoint/2010/main" val="2379834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EC0FC-E458-4539-8D2D-1EAB6730C7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194B68-B35D-4788-9B5C-8053CCDAAC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327E77-3276-4884-BE01-EB797F0144AF}"/>
              </a:ext>
            </a:extLst>
          </p:cNvPr>
          <p:cNvSpPr>
            <a:spLocks noGrp="1"/>
          </p:cNvSpPr>
          <p:nvPr>
            <p:ph type="dt" sz="half" idx="10"/>
          </p:nvPr>
        </p:nvSpPr>
        <p:spPr/>
        <p:txBody>
          <a:bodyPr/>
          <a:lstStyle/>
          <a:p>
            <a:fld id="{AD1CF448-92C5-4D08-B2BE-05DA5FF89D73}" type="datetime1">
              <a:rPr lang="en-US" smtClean="0"/>
              <a:t>1/1/2021</a:t>
            </a:fld>
            <a:endParaRPr lang="en-US"/>
          </a:p>
        </p:txBody>
      </p:sp>
      <p:sp>
        <p:nvSpPr>
          <p:cNvPr id="5" name="Footer Placeholder 4">
            <a:extLst>
              <a:ext uri="{FF2B5EF4-FFF2-40B4-BE49-F238E27FC236}">
                <a16:creationId xmlns:a16="http://schemas.microsoft.com/office/drawing/2014/main" id="{9DAD4419-19CA-4A96-A4F6-EB7AF106F10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3887378-5BAB-4ECF-AA04-EAEFD9BCA2C9}"/>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0469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F5C0-626B-4053-9370-52E9F52709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A91C63-1E3B-4C98-BEDB-202DFD5A2D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C347C2-9826-4331-AD1D-A89A1DC8A50B}"/>
              </a:ext>
            </a:extLst>
          </p:cNvPr>
          <p:cNvSpPr>
            <a:spLocks noGrp="1"/>
          </p:cNvSpPr>
          <p:nvPr>
            <p:ph type="dt" sz="half" idx="10"/>
          </p:nvPr>
        </p:nvSpPr>
        <p:spPr/>
        <p:txBody>
          <a:bodyPr/>
          <a:lstStyle/>
          <a:p>
            <a:fld id="{77604487-5957-4A29-AE0C-098A9602B4C3}" type="datetime1">
              <a:rPr lang="en-US" smtClean="0"/>
              <a:t>1/1/2021</a:t>
            </a:fld>
            <a:endParaRPr lang="en-US"/>
          </a:p>
        </p:txBody>
      </p:sp>
      <p:sp>
        <p:nvSpPr>
          <p:cNvPr id="5" name="Footer Placeholder 4">
            <a:extLst>
              <a:ext uri="{FF2B5EF4-FFF2-40B4-BE49-F238E27FC236}">
                <a16:creationId xmlns:a16="http://schemas.microsoft.com/office/drawing/2014/main" id="{C8457B60-A84C-40D4-A490-8F905682193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C32B910-FADD-4F12-BC8F-6E2DA970E54A}"/>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18881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578869-9B91-4CB7-AAD7-679C56F3EC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1BBA1F-3D67-45FA-95A2-16C3B7C09C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10AEC-4F45-406E-A8CF-A62F763CA261}"/>
              </a:ext>
            </a:extLst>
          </p:cNvPr>
          <p:cNvSpPr>
            <a:spLocks noGrp="1"/>
          </p:cNvSpPr>
          <p:nvPr>
            <p:ph type="dt" sz="half" idx="10"/>
          </p:nvPr>
        </p:nvSpPr>
        <p:spPr/>
        <p:txBody>
          <a:bodyPr/>
          <a:lstStyle/>
          <a:p>
            <a:fld id="{7790518F-3941-4AFB-AA30-91DA8D8525EF}" type="datetime1">
              <a:rPr lang="en-US" smtClean="0"/>
              <a:t>1/1/2021</a:t>
            </a:fld>
            <a:endParaRPr lang="en-US"/>
          </a:p>
        </p:txBody>
      </p:sp>
      <p:sp>
        <p:nvSpPr>
          <p:cNvPr id="5" name="Footer Placeholder 4">
            <a:extLst>
              <a:ext uri="{FF2B5EF4-FFF2-40B4-BE49-F238E27FC236}">
                <a16:creationId xmlns:a16="http://schemas.microsoft.com/office/drawing/2014/main" id="{D452D677-2CBF-4D48-BE01-39390629EBA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4D30F91-1E64-42B7-92D3-17358F474E12}"/>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17697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1D5EC-5550-4F95-97E9-94FAE1EF89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650590-70BA-4079-BBD0-659FFEFC12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95550-EA26-45D7-B0C1-AA1EA068D0C0}"/>
              </a:ext>
            </a:extLst>
          </p:cNvPr>
          <p:cNvSpPr>
            <a:spLocks noGrp="1"/>
          </p:cNvSpPr>
          <p:nvPr>
            <p:ph type="dt" sz="half" idx="10"/>
          </p:nvPr>
        </p:nvSpPr>
        <p:spPr/>
        <p:txBody>
          <a:bodyPr/>
          <a:lstStyle/>
          <a:p>
            <a:fld id="{104F2097-E760-4BF2-8E3A-33FFA5630DE5}" type="datetime1">
              <a:rPr lang="en-US" smtClean="0"/>
              <a:t>1/1/2021</a:t>
            </a:fld>
            <a:endParaRPr lang="en-US"/>
          </a:p>
        </p:txBody>
      </p:sp>
      <p:sp>
        <p:nvSpPr>
          <p:cNvPr id="5" name="Footer Placeholder 4">
            <a:extLst>
              <a:ext uri="{FF2B5EF4-FFF2-40B4-BE49-F238E27FC236}">
                <a16:creationId xmlns:a16="http://schemas.microsoft.com/office/drawing/2014/main" id="{3C65174C-BCBF-490B-8AC6-D8DBEC926569}"/>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932CDB3F-F4A7-4025-BB58-B01A9E2041B6}"/>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29822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61D58-8BF8-415B-AA30-708092388E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CE9E90-F2A0-47F1-BFEA-7D8BA9672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226CCF-CBCF-432B-9C86-071DC426E269}"/>
              </a:ext>
            </a:extLst>
          </p:cNvPr>
          <p:cNvSpPr>
            <a:spLocks noGrp="1"/>
          </p:cNvSpPr>
          <p:nvPr>
            <p:ph type="dt" sz="half" idx="10"/>
          </p:nvPr>
        </p:nvSpPr>
        <p:spPr/>
        <p:txBody>
          <a:bodyPr/>
          <a:lstStyle/>
          <a:p>
            <a:fld id="{92FA8A38-DB6E-4785-BAC1-034343899104}" type="datetime1">
              <a:rPr lang="en-US" smtClean="0"/>
              <a:t>1/1/2021</a:t>
            </a:fld>
            <a:endParaRPr lang="en-US"/>
          </a:p>
        </p:txBody>
      </p:sp>
      <p:sp>
        <p:nvSpPr>
          <p:cNvPr id="5" name="Footer Placeholder 4">
            <a:extLst>
              <a:ext uri="{FF2B5EF4-FFF2-40B4-BE49-F238E27FC236}">
                <a16:creationId xmlns:a16="http://schemas.microsoft.com/office/drawing/2014/main" id="{71597C09-8F99-44DC-B05F-9F270E7E916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F991FA2-3178-490D-B8E5-FA0E320ED931}"/>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899334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242BE-AE02-4066-8AF4-B0F3903F9F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B1E604-AE03-42A9-9DF6-8DE0C6752D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618EF7-8DBE-446D-A8C7-EE06195EC4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9827E3-4DC2-4C65-BA25-AB543CAB6B4C}"/>
              </a:ext>
            </a:extLst>
          </p:cNvPr>
          <p:cNvSpPr>
            <a:spLocks noGrp="1"/>
          </p:cNvSpPr>
          <p:nvPr>
            <p:ph type="dt" sz="half" idx="10"/>
          </p:nvPr>
        </p:nvSpPr>
        <p:spPr/>
        <p:txBody>
          <a:bodyPr/>
          <a:lstStyle/>
          <a:p>
            <a:fld id="{AD493055-F953-4561-BCBA-171E702A6520}" type="datetime1">
              <a:rPr lang="en-US" smtClean="0"/>
              <a:t>1/1/2021</a:t>
            </a:fld>
            <a:endParaRPr lang="en-US"/>
          </a:p>
        </p:txBody>
      </p:sp>
      <p:sp>
        <p:nvSpPr>
          <p:cNvPr id="6" name="Footer Placeholder 5">
            <a:extLst>
              <a:ext uri="{FF2B5EF4-FFF2-40B4-BE49-F238E27FC236}">
                <a16:creationId xmlns:a16="http://schemas.microsoft.com/office/drawing/2014/main" id="{B086E91F-B66A-4158-AA42-0EE64907D8A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0DD0773-33C9-42A8-B1CA-EB85D5FE3A53}"/>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420105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3E5F0-377E-46D8-A8D7-0EB67E10A2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D42611-E5BF-4F59-8EA7-6393E943A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7D73A2-ADB9-4078-849F-29803B3F72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B4A7E7-7BE0-4785-8DF8-1BBA18212D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AC8376-93EA-4B80-BF69-FD325C01E7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82866D-5B51-4DD8-A935-48AC0AFB6F12}"/>
              </a:ext>
            </a:extLst>
          </p:cNvPr>
          <p:cNvSpPr>
            <a:spLocks noGrp="1"/>
          </p:cNvSpPr>
          <p:nvPr>
            <p:ph type="dt" sz="half" idx="10"/>
          </p:nvPr>
        </p:nvSpPr>
        <p:spPr/>
        <p:txBody>
          <a:bodyPr/>
          <a:lstStyle/>
          <a:p>
            <a:fld id="{582586FF-3DFF-44DB-9F77-E08BA0AF27DD}" type="datetime1">
              <a:rPr lang="en-US" smtClean="0"/>
              <a:t>1/1/2021</a:t>
            </a:fld>
            <a:endParaRPr lang="en-US"/>
          </a:p>
        </p:txBody>
      </p:sp>
      <p:sp>
        <p:nvSpPr>
          <p:cNvPr id="8" name="Footer Placeholder 7">
            <a:extLst>
              <a:ext uri="{FF2B5EF4-FFF2-40B4-BE49-F238E27FC236}">
                <a16:creationId xmlns:a16="http://schemas.microsoft.com/office/drawing/2014/main" id="{99B3AF91-4438-4461-9496-DE91DECC8BA3}"/>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BF2F6B20-B3B4-4D08-A7CA-707DA50D4C09}"/>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00872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23703-75B8-41C3-AF32-2B63C018D2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1BB0B-1E27-4BEE-A306-B3EEDE7070DE}"/>
              </a:ext>
            </a:extLst>
          </p:cNvPr>
          <p:cNvSpPr>
            <a:spLocks noGrp="1"/>
          </p:cNvSpPr>
          <p:nvPr>
            <p:ph type="dt" sz="half" idx="10"/>
          </p:nvPr>
        </p:nvSpPr>
        <p:spPr/>
        <p:txBody>
          <a:bodyPr/>
          <a:lstStyle/>
          <a:p>
            <a:fld id="{503AC8B3-2855-4679-BB12-1F05DECD3867}" type="datetime1">
              <a:rPr lang="en-US" smtClean="0"/>
              <a:t>1/1/2021</a:t>
            </a:fld>
            <a:endParaRPr lang="en-US"/>
          </a:p>
        </p:txBody>
      </p:sp>
      <p:sp>
        <p:nvSpPr>
          <p:cNvPr id="4" name="Footer Placeholder 3">
            <a:extLst>
              <a:ext uri="{FF2B5EF4-FFF2-40B4-BE49-F238E27FC236}">
                <a16:creationId xmlns:a16="http://schemas.microsoft.com/office/drawing/2014/main" id="{666600DC-135C-410F-BFDD-3F33F18DF68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17938F6-641A-42AE-AE9B-9DF162BF018A}"/>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00395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8C1302-7A14-4FDC-B5DE-F40A2853F671}"/>
              </a:ext>
            </a:extLst>
          </p:cNvPr>
          <p:cNvSpPr>
            <a:spLocks noGrp="1"/>
          </p:cNvSpPr>
          <p:nvPr>
            <p:ph type="dt" sz="half" idx="10"/>
          </p:nvPr>
        </p:nvSpPr>
        <p:spPr/>
        <p:txBody>
          <a:bodyPr/>
          <a:lstStyle/>
          <a:p>
            <a:fld id="{82AEC8F4-1932-4939-90FD-4818781F09A1}" type="datetime1">
              <a:rPr lang="en-US" smtClean="0"/>
              <a:t>1/1/2021</a:t>
            </a:fld>
            <a:endParaRPr lang="en-US"/>
          </a:p>
        </p:txBody>
      </p:sp>
      <p:sp>
        <p:nvSpPr>
          <p:cNvPr id="3" name="Footer Placeholder 2">
            <a:extLst>
              <a:ext uri="{FF2B5EF4-FFF2-40B4-BE49-F238E27FC236}">
                <a16:creationId xmlns:a16="http://schemas.microsoft.com/office/drawing/2014/main" id="{92456027-D493-48EB-B73D-3165A7E8CAC1}"/>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DE3D1BD-52C9-4247-9DD4-BD4722544008}"/>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575257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5E74A-5EDA-4EE2-A5D0-F9BBC38A60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8934FC-AB76-4A2A-9A08-425A56636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4AE865-B515-4DA8-BCC6-47ECC872E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F197F3-C57E-429D-93AF-087769E9A97D}"/>
              </a:ext>
            </a:extLst>
          </p:cNvPr>
          <p:cNvSpPr>
            <a:spLocks noGrp="1"/>
          </p:cNvSpPr>
          <p:nvPr>
            <p:ph type="dt" sz="half" idx="10"/>
          </p:nvPr>
        </p:nvSpPr>
        <p:spPr/>
        <p:txBody>
          <a:bodyPr/>
          <a:lstStyle/>
          <a:p>
            <a:fld id="{045DCCC7-22F4-47FE-A931-915B5D69B856}" type="datetime1">
              <a:rPr lang="en-US" smtClean="0"/>
              <a:t>1/1/2021</a:t>
            </a:fld>
            <a:endParaRPr lang="en-US"/>
          </a:p>
        </p:txBody>
      </p:sp>
      <p:sp>
        <p:nvSpPr>
          <p:cNvPr id="6" name="Footer Placeholder 5">
            <a:extLst>
              <a:ext uri="{FF2B5EF4-FFF2-40B4-BE49-F238E27FC236}">
                <a16:creationId xmlns:a16="http://schemas.microsoft.com/office/drawing/2014/main" id="{2A3BBE78-B8BF-4DF0-B6AE-F149ECC4AF69}"/>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E48FE15-C613-4BDA-BDCF-C5944DC57847}"/>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96833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7DE0-C593-47F5-AE9A-F500A45B4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276A8F-7900-431A-BB15-792F477A67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9CB0AB-BFFF-4D47-8EB4-3EFA10EFB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A20DD-B4E8-4471-B431-E32A2D94C279}"/>
              </a:ext>
            </a:extLst>
          </p:cNvPr>
          <p:cNvSpPr>
            <a:spLocks noGrp="1"/>
          </p:cNvSpPr>
          <p:nvPr>
            <p:ph type="dt" sz="half" idx="10"/>
          </p:nvPr>
        </p:nvSpPr>
        <p:spPr/>
        <p:txBody>
          <a:bodyPr/>
          <a:lstStyle/>
          <a:p>
            <a:fld id="{DD26D029-0A58-4CCC-9FF9-80D7E3C45E35}" type="datetime1">
              <a:rPr lang="en-US" smtClean="0"/>
              <a:t>1/1/2021</a:t>
            </a:fld>
            <a:endParaRPr lang="en-US"/>
          </a:p>
        </p:txBody>
      </p:sp>
      <p:sp>
        <p:nvSpPr>
          <p:cNvPr id="6" name="Footer Placeholder 5">
            <a:extLst>
              <a:ext uri="{FF2B5EF4-FFF2-40B4-BE49-F238E27FC236}">
                <a16:creationId xmlns:a16="http://schemas.microsoft.com/office/drawing/2014/main" id="{C7E6AE5B-2A6A-4358-BEBE-AFF03598F11B}"/>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EAB20AE-2C89-48F6-8F63-9EB5AFD5806B}"/>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4246126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3E521D-E95A-41DC-AC94-DF6C15C6A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921D04-BA01-47E8-8012-7BB4B7A13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27E1E-2473-4E8D-91A4-370EAFA870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3D49A-56DC-4100-9102-462B353E13AE}" type="datetime1">
              <a:rPr lang="en-US" smtClean="0"/>
              <a:t>1/1/2021</a:t>
            </a:fld>
            <a:endParaRPr lang="en-US"/>
          </a:p>
        </p:txBody>
      </p:sp>
      <p:sp>
        <p:nvSpPr>
          <p:cNvPr id="5" name="Footer Placeholder 4">
            <a:extLst>
              <a:ext uri="{FF2B5EF4-FFF2-40B4-BE49-F238E27FC236}">
                <a16:creationId xmlns:a16="http://schemas.microsoft.com/office/drawing/2014/main" id="{1E88A2B7-53B4-47A6-A312-40F5D134FC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67F04B78-60D5-40DA-8E3F-84BF79F52D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6B522-DBD7-4905-9CB8-B2DC0D16E91D}" type="slidenum">
              <a:rPr lang="en-US" smtClean="0"/>
              <a:t>‹#›</a:t>
            </a:fld>
            <a:endParaRPr lang="en-US"/>
          </a:p>
        </p:txBody>
      </p:sp>
    </p:spTree>
    <p:extLst>
      <p:ext uri="{BB962C8B-B14F-4D97-AF65-F5344CB8AC3E}">
        <p14:creationId xmlns:p14="http://schemas.microsoft.com/office/powerpoint/2010/main" val="2161135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1307558-616C-455D-961D-575D85D87517}"/>
              </a:ext>
            </a:extLst>
          </p:cNvPr>
          <p:cNvPicPr>
            <a:picLocks noChangeAspect="1"/>
          </p:cNvPicPr>
          <p:nvPr/>
        </p:nvPicPr>
        <p:blipFill>
          <a:blip r:embed="rId3"/>
          <a:stretch>
            <a:fillRect/>
          </a:stretch>
        </p:blipFill>
        <p:spPr>
          <a:xfrm>
            <a:off x="643467" y="2570226"/>
            <a:ext cx="10905066" cy="1717548"/>
          </a:xfrm>
          <a:prstGeom prst="rect">
            <a:avLst/>
          </a:prstGeom>
        </p:spPr>
      </p:pic>
      <p:sp>
        <p:nvSpPr>
          <p:cNvPr id="6" name="Footer Placeholder 5">
            <a:extLst>
              <a:ext uri="{FF2B5EF4-FFF2-40B4-BE49-F238E27FC236}">
                <a16:creationId xmlns:a16="http://schemas.microsoft.com/office/drawing/2014/main" id="{44ED2A29-9009-4032-8FAE-E36C90C9F6A0}"/>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071004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1ACCFE8-A473-4716-AE63-8C6E40AFF6D1}"/>
              </a:ext>
            </a:extLst>
          </p:cNvPr>
          <p:cNvPicPr>
            <a:picLocks noChangeAspect="1"/>
          </p:cNvPicPr>
          <p:nvPr/>
        </p:nvPicPr>
        <p:blipFill>
          <a:blip r:embed="rId3"/>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63946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1B392E5-8388-4A91-91FF-6A598A4A8BB4}"/>
              </a:ext>
            </a:extLst>
          </p:cNvPr>
          <p:cNvPicPr>
            <a:picLocks noChangeAspect="1"/>
          </p:cNvPicPr>
          <p:nvPr/>
        </p:nvPicPr>
        <p:blipFill>
          <a:blip r:embed="rId3"/>
          <a:stretch>
            <a:fillRect/>
          </a:stretch>
        </p:blipFill>
        <p:spPr>
          <a:xfrm>
            <a:off x="643467" y="1738715"/>
            <a:ext cx="10905066" cy="3380570"/>
          </a:xfrm>
          <a:prstGeom prst="rect">
            <a:avLst/>
          </a:prstGeom>
        </p:spPr>
      </p:pic>
      <p:sp>
        <p:nvSpPr>
          <p:cNvPr id="2" name="Footer Placeholder 1">
            <a:extLst>
              <a:ext uri="{FF2B5EF4-FFF2-40B4-BE49-F238E27FC236}">
                <a16:creationId xmlns:a16="http://schemas.microsoft.com/office/drawing/2014/main" id="{73477CDE-3875-4AA4-9168-54C0CF32B86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1439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12B18AF-B635-4BEA-BCAD-9CAC049A2E81}"/>
              </a:ext>
            </a:extLst>
          </p:cNvPr>
          <p:cNvPicPr>
            <a:picLocks noChangeAspect="1"/>
          </p:cNvPicPr>
          <p:nvPr/>
        </p:nvPicPr>
        <p:blipFill>
          <a:blip r:embed="rId3"/>
          <a:stretch>
            <a:fillRect/>
          </a:stretch>
        </p:blipFill>
        <p:spPr>
          <a:xfrm>
            <a:off x="1165852" y="643467"/>
            <a:ext cx="9860296"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57891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E8B4471-ABB9-473A-B495-DAA178ED8EE5}"/>
              </a:ext>
            </a:extLst>
          </p:cNvPr>
          <p:cNvPicPr>
            <a:picLocks noChangeAspect="1"/>
          </p:cNvPicPr>
          <p:nvPr/>
        </p:nvPicPr>
        <p:blipFill>
          <a:blip r:embed="rId3"/>
          <a:stretch>
            <a:fillRect/>
          </a:stretch>
        </p:blipFill>
        <p:spPr>
          <a:xfrm>
            <a:off x="643467" y="1752346"/>
            <a:ext cx="10905066" cy="3353308"/>
          </a:xfrm>
          <a:prstGeom prst="rect">
            <a:avLst/>
          </a:prstGeom>
        </p:spPr>
      </p:pic>
      <p:sp>
        <p:nvSpPr>
          <p:cNvPr id="2" name="Footer Placeholder 1">
            <a:extLst>
              <a:ext uri="{FF2B5EF4-FFF2-40B4-BE49-F238E27FC236}">
                <a16:creationId xmlns:a16="http://schemas.microsoft.com/office/drawing/2014/main" id="{05CB56D6-737D-40EE-97EC-C1631835510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61448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10C6225-862D-4AE7-9206-7FF1A39BF871}"/>
              </a:ext>
            </a:extLst>
          </p:cNvPr>
          <p:cNvPicPr>
            <a:picLocks noChangeAspect="1"/>
          </p:cNvPicPr>
          <p:nvPr/>
        </p:nvPicPr>
        <p:blipFill>
          <a:blip r:embed="rId3"/>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578009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E393844-3A0B-4FC5-A657-D25B29114A4C}"/>
              </a:ext>
            </a:extLst>
          </p:cNvPr>
          <p:cNvPicPr>
            <a:picLocks noChangeAspect="1"/>
          </p:cNvPicPr>
          <p:nvPr/>
        </p:nvPicPr>
        <p:blipFill>
          <a:blip r:embed="rId3"/>
          <a:stretch>
            <a:fillRect/>
          </a:stretch>
        </p:blipFill>
        <p:spPr>
          <a:xfrm>
            <a:off x="643467" y="1725084"/>
            <a:ext cx="10905066" cy="3407832"/>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1879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EF7FB7A-6ECF-4724-9977-5F7AB8CF8659}"/>
              </a:ext>
            </a:extLst>
          </p:cNvPr>
          <p:cNvPicPr>
            <a:picLocks noChangeAspect="1"/>
          </p:cNvPicPr>
          <p:nvPr/>
        </p:nvPicPr>
        <p:blipFill>
          <a:blip r:embed="rId3"/>
          <a:stretch>
            <a:fillRect/>
          </a:stretch>
        </p:blipFill>
        <p:spPr>
          <a:xfrm>
            <a:off x="1099527" y="643467"/>
            <a:ext cx="9992946" cy="5571066"/>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43730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6BCF712-95CC-479F-B1AC-0D55D79CF872}"/>
              </a:ext>
            </a:extLst>
          </p:cNvPr>
          <p:cNvPicPr>
            <a:picLocks noChangeAspect="1"/>
          </p:cNvPicPr>
          <p:nvPr/>
        </p:nvPicPr>
        <p:blipFill>
          <a:blip r:embed="rId3"/>
          <a:stretch>
            <a:fillRect/>
          </a:stretch>
        </p:blipFill>
        <p:spPr>
          <a:xfrm>
            <a:off x="643467" y="1765978"/>
            <a:ext cx="10905066" cy="3326044"/>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14207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269CA20-07CB-4A8A-93ED-76BF7CD0136E}"/>
              </a:ext>
            </a:extLst>
          </p:cNvPr>
          <p:cNvPicPr>
            <a:picLocks noChangeAspect="1"/>
          </p:cNvPicPr>
          <p:nvPr/>
        </p:nvPicPr>
        <p:blipFill>
          <a:blip r:embed="rId3"/>
          <a:stretch>
            <a:fillRect/>
          </a:stretch>
        </p:blipFill>
        <p:spPr>
          <a:xfrm>
            <a:off x="840277" y="643467"/>
            <a:ext cx="10511445" cy="5571066"/>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89110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B8F0DDC-AADE-434D-A2D7-1BC95477EFCF}"/>
              </a:ext>
            </a:extLst>
          </p:cNvPr>
          <p:cNvPicPr>
            <a:picLocks noChangeAspect="1"/>
          </p:cNvPicPr>
          <p:nvPr/>
        </p:nvPicPr>
        <p:blipFill>
          <a:blip r:embed="rId3"/>
          <a:stretch>
            <a:fillRect/>
          </a:stretch>
        </p:blipFill>
        <p:spPr>
          <a:xfrm>
            <a:off x="643467" y="1711452"/>
            <a:ext cx="10905066" cy="3435096"/>
          </a:xfrm>
          <a:prstGeom prst="rect">
            <a:avLst/>
          </a:prstGeom>
        </p:spPr>
      </p:pic>
      <p:sp>
        <p:nvSpPr>
          <p:cNvPr id="2" name="Footer Placeholder 1">
            <a:extLst>
              <a:ext uri="{FF2B5EF4-FFF2-40B4-BE49-F238E27FC236}">
                <a16:creationId xmlns:a16="http://schemas.microsoft.com/office/drawing/2014/main" id="{01847B79-DFD9-4A7B-8C87-223DECCD8FA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3403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75</Words>
  <Application>Microsoft Office PowerPoint</Application>
  <PresentationFormat>Widescreen</PresentationFormat>
  <Paragraphs>23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2021-01-02T13:12:21Z</dcterms:created>
  <dcterms:modified xsi:type="dcterms:W3CDTF">2021-01-02T13:13:46Z</dcterms:modified>
</cp:coreProperties>
</file>