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2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2081" autoAdjust="0"/>
  </p:normalViewPr>
  <p:slideViewPr>
    <p:cSldViewPr snapToGrid="0" showGuides="1">
      <p:cViewPr varScale="1">
        <p:scale>
          <a:sx n="66" d="100"/>
          <a:sy n="66" d="100"/>
        </p:scale>
        <p:origin x="1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E9C41C86-28E0-4496-A48D-471F5EFE84A1}"/>
  </pc:docChgLst>
  <pc:docChgLst>
    <pc:chgData name="Sarah Gothard" userId="0e53f415fda5f162" providerId="LiveId" clId="{456F4D78-6239-4E64-BC7A-33ED6B7B374A}"/>
  </pc:docChgLst>
  <pc:docChgLst>
    <pc:chgData name="Sarah Gothard" userId="0e53f415fda5f162" providerId="LiveId" clId="{1F9503B3-5D88-4C59-8524-B51BDD0FB29D}"/>
    <pc:docChg chg="custSel mod modSld">
      <pc:chgData name="Sarah Gothard" userId="0e53f415fda5f162" providerId="LiveId" clId="{1F9503B3-5D88-4C59-8524-B51BDD0FB29D}" dt="2019-10-28T00:53:38.844" v="2" actId="26606"/>
      <pc:docMkLst>
        <pc:docMk/>
      </pc:docMkLst>
      <pc:sldChg chg="addSp modSp mod setBg">
        <pc:chgData name="Sarah Gothard" userId="0e53f415fda5f162" providerId="LiveId" clId="{1F9503B3-5D88-4C59-8524-B51BDD0FB29D}" dt="2019-10-28T00:53:32.957" v="0" actId="26606"/>
        <pc:sldMkLst>
          <pc:docMk/>
          <pc:sldMk cId="617972892" sldId="256"/>
        </pc:sldMkLst>
        <pc:spChg chg="mod ord">
          <ac:chgData name="Sarah Gothard" userId="0e53f415fda5f162" providerId="LiveId" clId="{1F9503B3-5D88-4C59-8524-B51BDD0FB29D}" dt="2019-10-28T00:53:32.957" v="0" actId="26606"/>
          <ac:spMkLst>
            <pc:docMk/>
            <pc:sldMk cId="617972892" sldId="256"/>
            <ac:spMk id="4" creationId="{CBAC5164-CB9D-4B8D-A339-71620BE297C0}"/>
          </ac:spMkLst>
        </pc:spChg>
        <pc:spChg chg="add">
          <ac:chgData name="Sarah Gothard" userId="0e53f415fda5f162" providerId="LiveId" clId="{1F9503B3-5D88-4C59-8524-B51BDD0FB29D}" dt="2019-10-28T00:53:32.957" v="0" actId="26606"/>
          <ac:spMkLst>
            <pc:docMk/>
            <pc:sldMk cId="617972892" sldId="256"/>
            <ac:spMk id="9" creationId="{01D0AF59-99C3-4251-AB9A-C966C6AD4400}"/>
          </ac:spMkLst>
        </pc:spChg>
        <pc:spChg chg="add">
          <ac:chgData name="Sarah Gothard" userId="0e53f415fda5f162" providerId="LiveId" clId="{1F9503B3-5D88-4C59-8524-B51BDD0FB29D}" dt="2019-10-28T00:53:32.957" v="0" actId="26606"/>
          <ac:spMkLst>
            <pc:docMk/>
            <pc:sldMk cId="617972892" sldId="256"/>
            <ac:spMk id="11" creationId="{1855405F-37A2-4869-9154-F8BE3BECE6C3}"/>
          </ac:spMkLst>
        </pc:spChg>
        <pc:picChg chg="mod">
          <ac:chgData name="Sarah Gothard" userId="0e53f415fda5f162" providerId="LiveId" clId="{1F9503B3-5D88-4C59-8524-B51BDD0FB29D}" dt="2019-10-28T00:53:32.957" v="0" actId="26606"/>
          <ac:picMkLst>
            <pc:docMk/>
            <pc:sldMk cId="617972892" sldId="256"/>
            <ac:picMk id="2" creationId="{46933220-CC9B-4714-821D-C561680500DF}"/>
          </ac:picMkLst>
        </pc:picChg>
      </pc:sldChg>
      <pc:sldChg chg="addSp modSp mod setBg">
        <pc:chgData name="Sarah Gothard" userId="0e53f415fda5f162" providerId="LiveId" clId="{1F9503B3-5D88-4C59-8524-B51BDD0FB29D}" dt="2019-10-28T00:53:35.588" v="1" actId="26606"/>
        <pc:sldMkLst>
          <pc:docMk/>
          <pc:sldMk cId="119323425" sldId="257"/>
        </pc:sldMkLst>
        <pc:spChg chg="mod ord">
          <ac:chgData name="Sarah Gothard" userId="0e53f415fda5f162" providerId="LiveId" clId="{1F9503B3-5D88-4C59-8524-B51BDD0FB29D}" dt="2019-10-28T00:53:35.588" v="1" actId="26606"/>
          <ac:spMkLst>
            <pc:docMk/>
            <pc:sldMk cId="119323425" sldId="257"/>
            <ac:spMk id="4" creationId="{60995DE2-5057-4A30-89FA-BD60B053A9B3}"/>
          </ac:spMkLst>
        </pc:spChg>
        <pc:spChg chg="add">
          <ac:chgData name="Sarah Gothard" userId="0e53f415fda5f162" providerId="LiveId" clId="{1F9503B3-5D88-4C59-8524-B51BDD0FB29D}" dt="2019-10-28T00:53:35.588" v="1" actId="26606"/>
          <ac:spMkLst>
            <pc:docMk/>
            <pc:sldMk cId="119323425" sldId="257"/>
            <ac:spMk id="9" creationId="{01D0AF59-99C3-4251-AB9A-C966C6AD4400}"/>
          </ac:spMkLst>
        </pc:spChg>
        <pc:spChg chg="add">
          <ac:chgData name="Sarah Gothard" userId="0e53f415fda5f162" providerId="LiveId" clId="{1F9503B3-5D88-4C59-8524-B51BDD0FB29D}" dt="2019-10-28T00:53:35.588" v="1" actId="26606"/>
          <ac:spMkLst>
            <pc:docMk/>
            <pc:sldMk cId="119323425" sldId="257"/>
            <ac:spMk id="11" creationId="{1855405F-37A2-4869-9154-F8BE3BECE6C3}"/>
          </ac:spMkLst>
        </pc:spChg>
        <pc:picChg chg="mod">
          <ac:chgData name="Sarah Gothard" userId="0e53f415fda5f162" providerId="LiveId" clId="{1F9503B3-5D88-4C59-8524-B51BDD0FB29D}" dt="2019-10-28T00:53:35.588" v="1" actId="26606"/>
          <ac:picMkLst>
            <pc:docMk/>
            <pc:sldMk cId="119323425" sldId="257"/>
            <ac:picMk id="2" creationId="{25D30050-53E5-4BAD-980F-CBC10B1D400F}"/>
          </ac:picMkLst>
        </pc:picChg>
      </pc:sldChg>
      <pc:sldChg chg="addSp modSp mod setBg">
        <pc:chgData name="Sarah Gothard" userId="0e53f415fda5f162" providerId="LiveId" clId="{1F9503B3-5D88-4C59-8524-B51BDD0FB29D}" dt="2019-10-28T00:53:38.844" v="2" actId="26606"/>
        <pc:sldMkLst>
          <pc:docMk/>
          <pc:sldMk cId="1123804391" sldId="258"/>
        </pc:sldMkLst>
        <pc:spChg chg="mod ord">
          <ac:chgData name="Sarah Gothard" userId="0e53f415fda5f162" providerId="LiveId" clId="{1F9503B3-5D88-4C59-8524-B51BDD0FB29D}" dt="2019-10-28T00:53:38.844" v="2" actId="26606"/>
          <ac:spMkLst>
            <pc:docMk/>
            <pc:sldMk cId="1123804391" sldId="258"/>
            <ac:spMk id="4" creationId="{4586FAC2-5BAA-4994-A6C5-B0AC0B3EC1AB}"/>
          </ac:spMkLst>
        </pc:spChg>
        <pc:spChg chg="add">
          <ac:chgData name="Sarah Gothard" userId="0e53f415fda5f162" providerId="LiveId" clId="{1F9503B3-5D88-4C59-8524-B51BDD0FB29D}" dt="2019-10-28T00:53:38.844" v="2" actId="26606"/>
          <ac:spMkLst>
            <pc:docMk/>
            <pc:sldMk cId="1123804391" sldId="258"/>
            <ac:spMk id="9" creationId="{01D0AF59-99C3-4251-AB9A-C966C6AD4400}"/>
          </ac:spMkLst>
        </pc:spChg>
        <pc:spChg chg="add">
          <ac:chgData name="Sarah Gothard" userId="0e53f415fda5f162" providerId="LiveId" clId="{1F9503B3-5D88-4C59-8524-B51BDD0FB29D}" dt="2019-10-28T00:53:38.844" v="2" actId="26606"/>
          <ac:spMkLst>
            <pc:docMk/>
            <pc:sldMk cId="1123804391" sldId="258"/>
            <ac:spMk id="11" creationId="{1855405F-37A2-4869-9154-F8BE3BECE6C3}"/>
          </ac:spMkLst>
        </pc:spChg>
        <pc:picChg chg="mod">
          <ac:chgData name="Sarah Gothard" userId="0e53f415fda5f162" providerId="LiveId" clId="{1F9503B3-5D88-4C59-8524-B51BDD0FB29D}" dt="2019-10-28T00:53:38.844" v="2" actId="26606"/>
          <ac:picMkLst>
            <pc:docMk/>
            <pc:sldMk cId="1123804391" sldId="258"/>
            <ac:picMk id="3" creationId="{56DB4A94-100B-4BB9-B578-2CB4920A51EE}"/>
          </ac:picMkLst>
        </pc:picChg>
      </pc:sldChg>
    </pc:docChg>
  </pc:docChgLst>
  <pc:docChgLst>
    <pc:chgData name="Sarah Gothard" userId="0e53f415fda5f162" providerId="LiveId" clId="{AF690FE0-F23C-4A31-AD14-44E89CD42171}"/>
  </pc:docChgLst>
  <pc:docChgLst>
    <pc:chgData name="Sarah Gothard" userId="0e53f415fda5f162" providerId="LiveId" clId="{32626E02-2883-4FE8-95A8-B4008C5D94D9}"/>
  </pc:docChgLst>
  <pc:docChgLst>
    <pc:chgData name="Sarah Gothard" userId="0e53f415fda5f162" providerId="LiveId" clId="{3FD6BE89-8F32-4050-950B-D8EE70A89888}"/>
  </pc:docChgLst>
  <pc:docChgLst>
    <pc:chgData name="Sarah Gothard" userId="0e53f415fda5f162" providerId="LiveId" clId="{DF59D114-EF99-47BE-8D98-564BD832C5CE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85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51007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9387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03148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181158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48698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4269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35344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00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768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50066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43115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68891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299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50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7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9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9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5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951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  <p:sldLayoutId id="2147483841" r:id="rId1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933220-CC9B-4714-821D-C56168050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134024"/>
            <a:ext cx="10905066" cy="258995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C5164-CB9D-4B8D-A339-71620BE29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617972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D30050-53E5-4BAD-980F-CBC10B1D4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134024"/>
            <a:ext cx="10905066" cy="258995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95DE2-5057-4A30-89FA-BD60B053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19323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DB4A94-100B-4BB9-B578-2CB4920A5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48209"/>
            <a:ext cx="10905066" cy="556158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6FAC2-5BAA-4994-A6C5-B0AC0B3EC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1238043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s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s" id="{D46D6C1A-5BB0-4268-8A2F-9B9ED84D62FB}" vid="{E775BCF1-C880-47EB-B573-90A6EDF59286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Widescreen</PresentationFormat>
  <Paragraphs>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Calisto MT</vt:lpstr>
      <vt:lpstr>Wingdings 2</vt:lpstr>
      <vt:lpstr>Hymns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2019-10-28T00:53:38Z</dcterms:created>
  <dcterms:modified xsi:type="dcterms:W3CDTF">2019-10-28T00:53:40Z</dcterms:modified>
</cp:coreProperties>
</file>