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3"/>
  </p:notesMasterIdLst>
  <p:handoutMasterIdLst>
    <p:handoutMasterId r:id="rId14"/>
  </p:handoutMasterIdLst>
  <p:sldIdLst>
    <p:sldId id="279" r:id="rId2"/>
    <p:sldId id="280" r:id="rId3"/>
    <p:sldId id="281" r:id="rId4"/>
    <p:sldId id="282" r:id="rId5"/>
    <p:sldId id="283" r:id="rId6"/>
    <p:sldId id="284" r:id="rId7"/>
    <p:sldId id="285" r:id="rId8"/>
    <p:sldId id="286" r:id="rId9"/>
    <p:sldId id="287" r:id="rId10"/>
    <p:sldId id="288" r:id="rId11"/>
    <p:sldId id="289"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91160" autoAdjust="0"/>
  </p:normalViewPr>
  <p:slideViewPr>
    <p:cSldViewPr snapToGrid="0" showGuides="1">
      <p:cViewPr varScale="1">
        <p:scale>
          <a:sx n="67" d="100"/>
          <a:sy n="67" d="100"/>
        </p:scale>
        <p:origin x="680" y="6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8/13/2023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8/13/2023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855871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572172-F6DF-4DF9-9542-731AD253C34D}" type="datetime1">
              <a:rPr lang="en-US" smtClean="0"/>
              <a:t>8/13/2023</a:t>
            </a:fld>
            <a:endParaRPr lang="en-US" dirty="0"/>
          </a:p>
        </p:txBody>
      </p:sp>
      <p:sp>
        <p:nvSpPr>
          <p:cNvPr id="5" name="Footer Placeholder 4"/>
          <p:cNvSpPr>
            <a:spLocks noGrp="1"/>
          </p:cNvSpPr>
          <p:nvPr>
            <p:ph type="ftr" sz="quarter" idx="11"/>
          </p:nvPr>
        </p:nvSpPr>
        <p:spPr/>
        <p:txBody>
          <a:bodyPr/>
          <a:lstStyle/>
          <a:p>
            <a:r>
              <a:rPr lang="en-US"/>
              <a:t>© 2021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E35B6E-4ABE-41C5-94BC-930868FB9E2F}" type="datetime1">
              <a:rPr lang="en-US" smtClean="0"/>
              <a:t>8/13/2023</a:t>
            </a:fld>
            <a:endParaRPr lang="en-US"/>
          </a:p>
        </p:txBody>
      </p:sp>
      <p:sp>
        <p:nvSpPr>
          <p:cNvPr id="5" name="Footer Placeholder 4"/>
          <p:cNvSpPr>
            <a:spLocks noGrp="1"/>
          </p:cNvSpPr>
          <p:nvPr>
            <p:ph type="ftr" sz="quarter" idx="11"/>
          </p:nvPr>
        </p:nvSpPr>
        <p:spPr/>
        <p:txBody>
          <a:bodyPr/>
          <a:lstStyle/>
          <a:p>
            <a:r>
              <a:rPr lang="en-US"/>
              <a:t>© 2021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A91310-84C3-4031-97DB-6111ECD3B111}" type="datetime1">
              <a:rPr lang="en-US" smtClean="0"/>
              <a:t>8/13/2023</a:t>
            </a:fld>
            <a:endParaRPr lang="en-US"/>
          </a:p>
        </p:txBody>
      </p:sp>
      <p:sp>
        <p:nvSpPr>
          <p:cNvPr id="5" name="Footer Placeholder 4"/>
          <p:cNvSpPr>
            <a:spLocks noGrp="1"/>
          </p:cNvSpPr>
          <p:nvPr>
            <p:ph type="ftr" sz="quarter" idx="11"/>
          </p:nvPr>
        </p:nvSpPr>
        <p:spPr/>
        <p:txBody>
          <a:bodyPr/>
          <a:lstStyle/>
          <a:p>
            <a:r>
              <a:rPr lang="en-US"/>
              <a:t>© 2021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3B7FBC-2E74-4B96-A763-B6B768309381}" type="datetime1">
              <a:rPr lang="en-US" smtClean="0"/>
              <a:t>8/13/2023</a:t>
            </a:fld>
            <a:endParaRPr lang="en-US"/>
          </a:p>
        </p:txBody>
      </p:sp>
      <p:sp>
        <p:nvSpPr>
          <p:cNvPr id="5" name="Footer Placeholder 4"/>
          <p:cNvSpPr>
            <a:spLocks noGrp="1"/>
          </p:cNvSpPr>
          <p:nvPr>
            <p:ph type="ftr" sz="quarter" idx="11"/>
          </p:nvPr>
        </p:nvSpPr>
        <p:spPr/>
        <p:txBody>
          <a:bodyPr/>
          <a:lstStyle/>
          <a:p>
            <a:r>
              <a:rPr lang="en-US"/>
              <a:t>© 2021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20BA78-CF1D-4313-9C93-E38DD4B509A6}" type="datetime1">
              <a:rPr lang="en-US" smtClean="0"/>
              <a:t>8/13/2023</a:t>
            </a:fld>
            <a:endParaRPr lang="en-US"/>
          </a:p>
        </p:txBody>
      </p:sp>
      <p:sp>
        <p:nvSpPr>
          <p:cNvPr id="5" name="Footer Placeholder 4"/>
          <p:cNvSpPr>
            <a:spLocks noGrp="1"/>
          </p:cNvSpPr>
          <p:nvPr>
            <p:ph type="ftr" sz="quarter" idx="11"/>
          </p:nvPr>
        </p:nvSpPr>
        <p:spPr/>
        <p:txBody>
          <a:bodyPr/>
          <a:lstStyle/>
          <a:p>
            <a:r>
              <a:rPr lang="en-US"/>
              <a:t>© 2021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536125-022C-42FB-A1DD-725470FA52CC}" type="datetime1">
              <a:rPr lang="en-US" smtClean="0"/>
              <a:t>8/13/2023</a:t>
            </a:fld>
            <a:endParaRPr lang="en-US"/>
          </a:p>
        </p:txBody>
      </p:sp>
      <p:sp>
        <p:nvSpPr>
          <p:cNvPr id="6" name="Footer Placeholder 5"/>
          <p:cNvSpPr>
            <a:spLocks noGrp="1"/>
          </p:cNvSpPr>
          <p:nvPr>
            <p:ph type="ftr" sz="quarter" idx="11"/>
          </p:nvPr>
        </p:nvSpPr>
        <p:spPr/>
        <p:txBody>
          <a:bodyPr/>
          <a:lstStyle/>
          <a:p>
            <a:r>
              <a:rPr lang="en-US"/>
              <a:t>© 2021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9333D1-B3E8-4051-82FE-C64B838A6480}" type="datetime1">
              <a:rPr lang="en-US" smtClean="0"/>
              <a:t>8/13/2023</a:t>
            </a:fld>
            <a:endParaRPr lang="en-US"/>
          </a:p>
        </p:txBody>
      </p:sp>
      <p:sp>
        <p:nvSpPr>
          <p:cNvPr id="8" name="Footer Placeholder 7"/>
          <p:cNvSpPr>
            <a:spLocks noGrp="1"/>
          </p:cNvSpPr>
          <p:nvPr>
            <p:ph type="ftr" sz="quarter" idx="11"/>
          </p:nvPr>
        </p:nvSpPr>
        <p:spPr/>
        <p:txBody>
          <a:bodyPr/>
          <a:lstStyle/>
          <a:p>
            <a:r>
              <a:rPr lang="en-US"/>
              <a:t>© 2021 Lisa Rushing</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2DDD18-0E13-4309-9D31-B0BCB317571E}" type="datetime1">
              <a:rPr lang="en-US" smtClean="0"/>
              <a:t>8/13/2023</a:t>
            </a:fld>
            <a:endParaRPr lang="en-US"/>
          </a:p>
        </p:txBody>
      </p:sp>
      <p:sp>
        <p:nvSpPr>
          <p:cNvPr id="4" name="Footer Placeholder 3"/>
          <p:cNvSpPr>
            <a:spLocks noGrp="1"/>
          </p:cNvSpPr>
          <p:nvPr>
            <p:ph type="ftr" sz="quarter" idx="11"/>
          </p:nvPr>
        </p:nvSpPr>
        <p:spPr/>
        <p:txBody>
          <a:bodyPr/>
          <a:lstStyle/>
          <a:p>
            <a:r>
              <a:rPr lang="en-US"/>
              <a:t>© 2021 Lisa Rushing</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4BA990-4271-4835-9A15-1C79B075BCC5}" type="datetime1">
              <a:rPr lang="en-US" smtClean="0"/>
              <a:t>8/13/2023</a:t>
            </a:fld>
            <a:endParaRPr lang="en-US"/>
          </a:p>
        </p:txBody>
      </p:sp>
      <p:sp>
        <p:nvSpPr>
          <p:cNvPr id="3" name="Footer Placeholder 2"/>
          <p:cNvSpPr>
            <a:spLocks noGrp="1"/>
          </p:cNvSpPr>
          <p:nvPr>
            <p:ph type="ftr" sz="quarter" idx="11"/>
          </p:nvPr>
        </p:nvSpPr>
        <p:spPr/>
        <p:txBody>
          <a:bodyPr/>
          <a:lstStyle/>
          <a:p>
            <a:r>
              <a:rPr lang="en-US"/>
              <a:t>© 2021 Lisa Rushing</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DCE3861-5B5A-4CFE-8B27-88653983489F}" type="datetime1">
              <a:rPr lang="en-US" smtClean="0"/>
              <a:t>8/13/2023</a:t>
            </a:fld>
            <a:endParaRPr lang="en-US"/>
          </a:p>
        </p:txBody>
      </p:sp>
      <p:sp>
        <p:nvSpPr>
          <p:cNvPr id="6" name="Footer Placeholder 5"/>
          <p:cNvSpPr>
            <a:spLocks noGrp="1"/>
          </p:cNvSpPr>
          <p:nvPr>
            <p:ph type="ftr" sz="quarter" idx="11"/>
          </p:nvPr>
        </p:nvSpPr>
        <p:spPr/>
        <p:txBody>
          <a:bodyPr/>
          <a:lstStyle/>
          <a:p>
            <a:r>
              <a:rPr lang="en-US"/>
              <a:t>© 2021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659FAFE-D91C-48A4-A85C-1ECFA3768C67}" type="datetime1">
              <a:rPr lang="en-US" smtClean="0"/>
              <a:t>8/13/2023</a:t>
            </a:fld>
            <a:endParaRPr lang="en-US"/>
          </a:p>
        </p:txBody>
      </p:sp>
      <p:sp>
        <p:nvSpPr>
          <p:cNvPr id="6" name="Footer Placeholder 5"/>
          <p:cNvSpPr>
            <a:spLocks noGrp="1"/>
          </p:cNvSpPr>
          <p:nvPr>
            <p:ph type="ftr" sz="quarter" idx="11"/>
          </p:nvPr>
        </p:nvSpPr>
        <p:spPr/>
        <p:txBody>
          <a:bodyPr/>
          <a:lstStyle/>
          <a:p>
            <a:r>
              <a:rPr lang="en-US"/>
              <a:t>© 2021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B8A1E-D032-416B-B55D-35AAFFB6E290}" type="datetime1">
              <a:rPr lang="en-US" smtClean="0"/>
              <a:t>8/13/2023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2021 Lisa Rushing</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 name="Rectangle 87">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black background with a black square&#10;&#10;Description automatically generated with medium confidence">
            <a:extLst>
              <a:ext uri="{FF2B5EF4-FFF2-40B4-BE49-F238E27FC236}">
                <a16:creationId xmlns:a16="http://schemas.microsoft.com/office/drawing/2014/main" id="{BF0BE9A2-B15D-329D-BF2F-D3C90D2332B8}"/>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6DC069F0-920D-C622-F91B-E4EC82237E3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1750855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EE7ADA95-41EB-657E-C188-5E23372AE084}"/>
              </a:ext>
            </a:extLst>
          </p:cNvPr>
          <p:cNvPicPr>
            <a:picLocks noGrp="1" noChangeAspect="1"/>
          </p:cNvPicPr>
          <p:nvPr>
            <p:ph idx="1"/>
          </p:nvPr>
        </p:nvPicPr>
        <p:blipFill>
          <a:blip r:embed="rId2"/>
          <a:stretch>
            <a:fillRect/>
          </a:stretch>
        </p:blipFill>
        <p:spPr>
          <a:xfrm>
            <a:off x="643467" y="1479720"/>
            <a:ext cx="10905066" cy="3898560"/>
          </a:xfrm>
          <a:prstGeom prst="rect">
            <a:avLst/>
          </a:prstGeom>
        </p:spPr>
      </p:pic>
      <p:sp>
        <p:nvSpPr>
          <p:cNvPr id="4" name="Footer Placeholder 3">
            <a:extLst>
              <a:ext uri="{FF2B5EF4-FFF2-40B4-BE49-F238E27FC236}">
                <a16:creationId xmlns:a16="http://schemas.microsoft.com/office/drawing/2014/main" id="{04B29D9A-CE71-D594-8544-3C8582A078D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228766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A7807E0-D82A-89E6-9DFE-0CE3B6B916E8}"/>
              </a:ext>
            </a:extLst>
          </p:cNvPr>
          <p:cNvPicPr>
            <a:picLocks noGrp="1" noChangeAspect="1"/>
          </p:cNvPicPr>
          <p:nvPr>
            <p:ph idx="1"/>
          </p:nvPr>
        </p:nvPicPr>
        <p:blipFill>
          <a:blip r:embed="rId2"/>
          <a:stretch>
            <a:fillRect/>
          </a:stretch>
        </p:blipFill>
        <p:spPr>
          <a:xfrm>
            <a:off x="643467" y="1343407"/>
            <a:ext cx="10905066" cy="4171186"/>
          </a:xfrm>
          <a:prstGeom prst="rect">
            <a:avLst/>
          </a:prstGeom>
        </p:spPr>
      </p:pic>
      <p:sp>
        <p:nvSpPr>
          <p:cNvPr id="4" name="Footer Placeholder 3">
            <a:extLst>
              <a:ext uri="{FF2B5EF4-FFF2-40B4-BE49-F238E27FC236}">
                <a16:creationId xmlns:a16="http://schemas.microsoft.com/office/drawing/2014/main" id="{038EED5F-29BD-F245-DA88-F31C391BC8B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3961238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32E62C5-6A22-95E5-63A0-332136425C11}"/>
              </a:ext>
            </a:extLst>
          </p:cNvPr>
          <p:cNvPicPr>
            <a:picLocks noGrp="1" noChangeAspect="1"/>
          </p:cNvPicPr>
          <p:nvPr>
            <p:ph idx="1"/>
          </p:nvPr>
        </p:nvPicPr>
        <p:blipFill>
          <a:blip r:embed="rId2"/>
          <a:stretch>
            <a:fillRect/>
          </a:stretch>
        </p:blipFill>
        <p:spPr>
          <a:xfrm>
            <a:off x="643467" y="1357038"/>
            <a:ext cx="10905066" cy="4143924"/>
          </a:xfrm>
          <a:prstGeom prst="rect">
            <a:avLst/>
          </a:prstGeom>
        </p:spPr>
      </p:pic>
      <p:sp>
        <p:nvSpPr>
          <p:cNvPr id="4" name="Footer Placeholder 3">
            <a:extLst>
              <a:ext uri="{FF2B5EF4-FFF2-40B4-BE49-F238E27FC236}">
                <a16:creationId xmlns:a16="http://schemas.microsoft.com/office/drawing/2014/main" id="{BF975C3B-5C30-C9D8-ABA5-EB9CCE6CD37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1126691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46770512-2C4B-FA69-3300-9CD7EBA51C00}"/>
              </a:ext>
            </a:extLst>
          </p:cNvPr>
          <p:cNvPicPr>
            <a:picLocks noGrp="1" noChangeAspect="1"/>
          </p:cNvPicPr>
          <p:nvPr>
            <p:ph idx="1"/>
          </p:nvPr>
        </p:nvPicPr>
        <p:blipFill>
          <a:blip r:embed="rId2"/>
          <a:stretch>
            <a:fillRect/>
          </a:stretch>
        </p:blipFill>
        <p:spPr>
          <a:xfrm>
            <a:off x="643467" y="1302513"/>
            <a:ext cx="10905066" cy="4252974"/>
          </a:xfrm>
          <a:prstGeom prst="rect">
            <a:avLst/>
          </a:prstGeom>
        </p:spPr>
      </p:pic>
      <p:sp>
        <p:nvSpPr>
          <p:cNvPr id="4" name="Footer Placeholder 3">
            <a:extLst>
              <a:ext uri="{FF2B5EF4-FFF2-40B4-BE49-F238E27FC236}">
                <a16:creationId xmlns:a16="http://schemas.microsoft.com/office/drawing/2014/main" id="{42D2828A-D680-83E7-5322-066893ECADC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2777048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0BEEBF29-19A6-D09D-B7E9-9B313BF231B7}"/>
              </a:ext>
            </a:extLst>
          </p:cNvPr>
          <p:cNvPicPr>
            <a:picLocks noGrp="1" noChangeAspect="1"/>
          </p:cNvPicPr>
          <p:nvPr>
            <p:ph idx="1"/>
          </p:nvPr>
        </p:nvPicPr>
        <p:blipFill>
          <a:blip r:embed="rId2"/>
          <a:stretch>
            <a:fillRect/>
          </a:stretch>
        </p:blipFill>
        <p:spPr>
          <a:xfrm>
            <a:off x="643467" y="1479720"/>
            <a:ext cx="10905066" cy="3898560"/>
          </a:xfrm>
          <a:prstGeom prst="rect">
            <a:avLst/>
          </a:prstGeom>
        </p:spPr>
      </p:pic>
      <p:sp>
        <p:nvSpPr>
          <p:cNvPr id="4" name="Footer Placeholder 3">
            <a:extLst>
              <a:ext uri="{FF2B5EF4-FFF2-40B4-BE49-F238E27FC236}">
                <a16:creationId xmlns:a16="http://schemas.microsoft.com/office/drawing/2014/main" id="{AB4B9025-60FF-A2A1-0C5D-0754CD3DC85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2741529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B95342A1-6E5D-A2B2-0E22-D7CF6EC05011}"/>
              </a:ext>
            </a:extLst>
          </p:cNvPr>
          <p:cNvPicPr>
            <a:picLocks noGrp="1" noChangeAspect="1"/>
          </p:cNvPicPr>
          <p:nvPr>
            <p:ph idx="1"/>
          </p:nvPr>
        </p:nvPicPr>
        <p:blipFill>
          <a:blip r:embed="rId2"/>
          <a:stretch>
            <a:fillRect/>
          </a:stretch>
        </p:blipFill>
        <p:spPr>
          <a:xfrm>
            <a:off x="643467" y="2379388"/>
            <a:ext cx="10905066" cy="2099224"/>
          </a:xfrm>
          <a:prstGeom prst="rect">
            <a:avLst/>
          </a:prstGeom>
        </p:spPr>
      </p:pic>
      <p:sp>
        <p:nvSpPr>
          <p:cNvPr id="4" name="Footer Placeholder 3">
            <a:extLst>
              <a:ext uri="{FF2B5EF4-FFF2-40B4-BE49-F238E27FC236}">
                <a16:creationId xmlns:a16="http://schemas.microsoft.com/office/drawing/2014/main" id="{1F5DEA3B-075A-6339-4601-948B7570520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3559751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F2967363-6E48-B25F-790B-965138BBE867}"/>
              </a:ext>
            </a:extLst>
          </p:cNvPr>
          <p:cNvPicPr>
            <a:picLocks noGrp="1" noChangeAspect="1"/>
          </p:cNvPicPr>
          <p:nvPr>
            <p:ph idx="1"/>
          </p:nvPr>
        </p:nvPicPr>
        <p:blipFill>
          <a:blip r:embed="rId2"/>
          <a:stretch>
            <a:fillRect/>
          </a:stretch>
        </p:blipFill>
        <p:spPr>
          <a:xfrm>
            <a:off x="643467" y="1425195"/>
            <a:ext cx="10905066" cy="4007610"/>
          </a:xfrm>
          <a:prstGeom prst="rect">
            <a:avLst/>
          </a:prstGeom>
        </p:spPr>
      </p:pic>
      <p:sp>
        <p:nvSpPr>
          <p:cNvPr id="4" name="Footer Placeholder 3">
            <a:extLst>
              <a:ext uri="{FF2B5EF4-FFF2-40B4-BE49-F238E27FC236}">
                <a16:creationId xmlns:a16="http://schemas.microsoft.com/office/drawing/2014/main" id="{36003A63-3A33-9ADE-2874-C40BC6E2C12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2041063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C84CD92F-59E1-AFE6-AA22-1D91922F482E}"/>
              </a:ext>
            </a:extLst>
          </p:cNvPr>
          <p:cNvPicPr>
            <a:picLocks noGrp="1" noChangeAspect="1"/>
          </p:cNvPicPr>
          <p:nvPr>
            <p:ph idx="1"/>
          </p:nvPr>
        </p:nvPicPr>
        <p:blipFill>
          <a:blip r:embed="rId2"/>
          <a:stretch>
            <a:fillRect/>
          </a:stretch>
        </p:blipFill>
        <p:spPr>
          <a:xfrm>
            <a:off x="643467" y="1425195"/>
            <a:ext cx="10905066" cy="4007610"/>
          </a:xfrm>
          <a:prstGeom prst="rect">
            <a:avLst/>
          </a:prstGeom>
        </p:spPr>
      </p:pic>
      <p:sp>
        <p:nvSpPr>
          <p:cNvPr id="4" name="Footer Placeholder 3">
            <a:extLst>
              <a:ext uri="{FF2B5EF4-FFF2-40B4-BE49-F238E27FC236}">
                <a16:creationId xmlns:a16="http://schemas.microsoft.com/office/drawing/2014/main" id="{BD0310EB-3C66-7A6E-618B-2DB0322247A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3439189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208F1FF2-6DEA-3355-6EDF-604A9167A324}"/>
              </a:ext>
            </a:extLst>
          </p:cNvPr>
          <p:cNvPicPr>
            <a:picLocks noGrp="1" noChangeAspect="1"/>
          </p:cNvPicPr>
          <p:nvPr>
            <p:ph idx="1"/>
          </p:nvPr>
        </p:nvPicPr>
        <p:blipFill>
          <a:blip r:embed="rId2"/>
          <a:stretch>
            <a:fillRect/>
          </a:stretch>
        </p:blipFill>
        <p:spPr>
          <a:xfrm>
            <a:off x="643467" y="1370669"/>
            <a:ext cx="10905066" cy="4116662"/>
          </a:xfrm>
          <a:prstGeom prst="rect">
            <a:avLst/>
          </a:prstGeom>
        </p:spPr>
      </p:pic>
      <p:sp>
        <p:nvSpPr>
          <p:cNvPr id="4" name="Footer Placeholder 3">
            <a:extLst>
              <a:ext uri="{FF2B5EF4-FFF2-40B4-BE49-F238E27FC236}">
                <a16:creationId xmlns:a16="http://schemas.microsoft.com/office/drawing/2014/main" id="{699AD4CE-49E0-D7FF-CBB1-7FB68725FC7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820060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EA15B88F-8BB3-3660-E8B7-5C223B6A00B1}"/>
              </a:ext>
            </a:extLst>
          </p:cNvPr>
          <p:cNvPicPr>
            <a:picLocks noGrp="1" noChangeAspect="1"/>
          </p:cNvPicPr>
          <p:nvPr>
            <p:ph idx="1"/>
          </p:nvPr>
        </p:nvPicPr>
        <p:blipFill>
          <a:blip r:embed="rId2"/>
          <a:stretch>
            <a:fillRect/>
          </a:stretch>
        </p:blipFill>
        <p:spPr>
          <a:xfrm>
            <a:off x="643467" y="1506983"/>
            <a:ext cx="10905066" cy="3844034"/>
          </a:xfrm>
          <a:prstGeom prst="rect">
            <a:avLst/>
          </a:prstGeom>
        </p:spPr>
      </p:pic>
      <p:sp>
        <p:nvSpPr>
          <p:cNvPr id="4" name="Footer Placeholder 3">
            <a:extLst>
              <a:ext uri="{FF2B5EF4-FFF2-40B4-BE49-F238E27FC236}">
                <a16:creationId xmlns:a16="http://schemas.microsoft.com/office/drawing/2014/main" id="{AABCD2B8-6504-B473-14DB-DB4BF6D72C1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32575399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677d2c9a-624e-4efe-8958-ee35a71c0d71}" enabled="0" method="" siteId="{677d2c9a-624e-4efe-8958-ee35a71c0d71}" removed="1"/>
</clbl:labelList>
</file>

<file path=docProps/app.xml><?xml version="1.0" encoding="utf-8"?>
<Properties xmlns="http://schemas.openxmlformats.org/officeDocument/2006/extended-properties" xmlns:vt="http://schemas.openxmlformats.org/officeDocument/2006/docPropsVTypes">
  <TotalTime>1916</TotalTime>
  <Words>87</Words>
  <Application>Microsoft Office PowerPoint</Application>
  <PresentationFormat>Widescreen</PresentationFormat>
  <Paragraphs>13</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53</cp:revision>
  <dcterms:created xsi:type="dcterms:W3CDTF">2019-09-28T20:24:12Z</dcterms:created>
  <dcterms:modified xsi:type="dcterms:W3CDTF">2023-08-13T21:06:02Z</dcterms:modified>
</cp:coreProperties>
</file>