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239" autoAdjust="0"/>
  </p:normalViewPr>
  <p:slideViewPr>
    <p:cSldViewPr snapToGrid="0" showGuides="1">
      <p:cViewPr varScale="1">
        <p:scale>
          <a:sx n="67" d="100"/>
          <a:sy n="67" d="100"/>
        </p:scale>
        <p:origin x="672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61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EC7B6-BF80-4027-AFF6-8FA8FA181B1A}" type="datetime1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3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BB8A-16C9-412E-8360-FF3B57433F22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4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0AE4F-36F4-4FD0-A3E1-76054BCC0B8C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796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6372-F935-4D3D-A719-89A8871010B5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6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90C07-A3CC-43C3-921D-A1FE67D060D4}" type="datetime1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4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C5A48-ED45-4208-B137-6FA34128AEBA}" type="datetime1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D49E-EE34-421E-8E1C-481058A226CC}" type="datetime1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71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4C550-D4B7-4D78-96E8-E14D78113495}" type="datetime1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14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B6EA1-EB3F-44CA-98DE-80EAD5A6F63B}" type="datetime1">
              <a:rPr lang="en-US" smtClean="0"/>
              <a:t>5/21/2025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239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69AD3-319B-43F8-83F5-89F5E7EDDB1E}" type="datetime1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35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9B07B-1E20-498C-84C4-FA0B029C9D8F}" type="datetime1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88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3AF6B-C2F0-4A9A-B554-57992481C4E7}" type="datetime1">
              <a:rPr lang="en-US" smtClean="0"/>
              <a:t>5/21/2025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1012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8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E1DD84-2A8F-0143-CF1C-CF3A1AFC5F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324862"/>
            <a:ext cx="10905066" cy="220827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E9430-AE66-48BF-9BFB-A82D2FB46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03975"/>
            <a:ext cx="4114800" cy="365125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defTabSz="914400">
              <a:spcAft>
                <a:spcPts val="600"/>
              </a:spcAft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70256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81A6CEF-D381-9CDC-FA7E-35BC014A43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46899"/>
            <a:ext cx="12192000" cy="336420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80155E-A3D8-8794-618C-866E7687C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94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CAB65D-6007-B58C-4206-0038553D87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0AA5017-F34F-EB86-5439-018E701103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799"/>
            <a:ext cx="12192000" cy="6728401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6BCAC6-BC29-71DE-0518-A21CD31FA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882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49</Words>
  <Application>Microsoft Office PowerPoint</Application>
  <PresentationFormat>Widescreen</PresentationFormat>
  <Paragraphs>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5</cp:revision>
  <dcterms:created xsi:type="dcterms:W3CDTF">2019-10-18T23:33:02Z</dcterms:created>
  <dcterms:modified xsi:type="dcterms:W3CDTF">2025-05-22T01:44:28Z</dcterms:modified>
</cp:coreProperties>
</file>