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EC3CE56-87A3-4080-ABB5-A0CCA176E928}"/>
    <pc:docChg chg="undo custSel addSld delSld modSld">
      <pc:chgData name="Sarah Gothard" userId="0e53f415fda5f162" providerId="LiveId" clId="{0EC3CE56-87A3-4080-ABB5-A0CCA176E928}" dt="2021-11-18T23:31:25.349" v="44" actId="26606"/>
      <pc:docMkLst>
        <pc:docMk/>
      </pc:docMkLst>
      <pc:sldChg chg="addSp delSp modSp mod">
        <pc:chgData name="Sarah Gothard" userId="0e53f415fda5f162" providerId="LiveId" clId="{0EC3CE56-87A3-4080-ABB5-A0CCA176E928}" dt="2021-11-18T23:24:17.015" v="2" actId="26606"/>
        <pc:sldMkLst>
          <pc:docMk/>
          <pc:sldMk cId="806788547" sldId="256"/>
        </pc:sldMkLst>
        <pc:spChg chg="ord">
          <ac:chgData name="Sarah Gothard" userId="0e53f415fda5f162" providerId="LiveId" clId="{0EC3CE56-87A3-4080-ABB5-A0CCA176E928}" dt="2021-11-18T23:24:17.015" v="2" actId="26606"/>
          <ac:spMkLst>
            <pc:docMk/>
            <pc:sldMk cId="806788547" sldId="256"/>
            <ac:spMk id="4" creationId="{6B9EE853-79E8-4548-B7E3-1647DD40572D}"/>
          </ac:spMkLst>
        </pc:spChg>
        <pc:spChg chg="del">
          <ac:chgData name="Sarah Gothard" userId="0e53f415fda5f162" providerId="LiveId" clId="{0EC3CE56-87A3-4080-ABB5-A0CCA176E928}" dt="2021-11-18T23:24:17.015" v="2" actId="26606"/>
          <ac:spMkLst>
            <pc:docMk/>
            <pc:sldMk cId="806788547" sldId="256"/>
            <ac:spMk id="67" creationId="{32BC26D8-82FB-445E-AA49-62A77D7C1EE0}"/>
          </ac:spMkLst>
        </pc:spChg>
        <pc:spChg chg="del">
          <ac:chgData name="Sarah Gothard" userId="0e53f415fda5f162" providerId="LiveId" clId="{0EC3CE56-87A3-4080-ABB5-A0CCA176E928}" dt="2021-11-18T23:24:17.015" v="2" actId="26606"/>
          <ac:spMkLst>
            <pc:docMk/>
            <pc:sldMk cId="806788547" sldId="256"/>
            <ac:spMk id="69" creationId="{CB44330D-EA18-4254-AA95-EB49948539B8}"/>
          </ac:spMkLst>
        </pc:spChg>
        <pc:spChg chg="add">
          <ac:chgData name="Sarah Gothard" userId="0e53f415fda5f162" providerId="LiveId" clId="{0EC3CE56-87A3-4080-ABB5-A0CCA176E928}" dt="2021-11-18T23:24:17.015" v="2" actId="26606"/>
          <ac:spMkLst>
            <pc:docMk/>
            <pc:sldMk cId="806788547" sldId="256"/>
            <ac:spMk id="74" creationId="{32BC26D8-82FB-445E-AA49-62A77D7C1EE0}"/>
          </ac:spMkLst>
        </pc:spChg>
        <pc:spChg chg="add">
          <ac:chgData name="Sarah Gothard" userId="0e53f415fda5f162" providerId="LiveId" clId="{0EC3CE56-87A3-4080-ABB5-A0CCA176E928}" dt="2021-11-18T23:24:17.015" v="2" actId="26606"/>
          <ac:spMkLst>
            <pc:docMk/>
            <pc:sldMk cId="806788547" sldId="256"/>
            <ac:spMk id="76" creationId="{CB44330D-EA18-4254-AA95-EB49948539B8}"/>
          </ac:spMkLst>
        </pc:spChg>
        <pc:picChg chg="del">
          <ac:chgData name="Sarah Gothard" userId="0e53f415fda5f162" providerId="LiveId" clId="{0EC3CE56-87A3-4080-ABB5-A0CCA176E928}" dt="2021-11-18T23:24:09.954" v="0" actId="478"/>
          <ac:picMkLst>
            <pc:docMk/>
            <pc:sldMk cId="806788547" sldId="256"/>
            <ac:picMk id="3" creationId="{CC5028C0-D445-41E2-9AEF-BDAC66F7EBE7}"/>
          </ac:picMkLst>
        </pc:picChg>
        <pc:picChg chg="add mod">
          <ac:chgData name="Sarah Gothard" userId="0e53f415fda5f162" providerId="LiveId" clId="{0EC3CE56-87A3-4080-ABB5-A0CCA176E928}" dt="2021-11-18T23:24:17.015" v="2" actId="26606"/>
          <ac:picMkLst>
            <pc:docMk/>
            <pc:sldMk cId="806788547" sldId="256"/>
            <ac:picMk id="5" creationId="{9E1F664D-615C-4D2D-B3A0-C1AD4795B18A}"/>
          </ac:picMkLst>
        </pc:picChg>
      </pc:sldChg>
      <pc:sldChg chg="addSp delSp modSp mod">
        <pc:chgData name="Sarah Gothard" userId="0e53f415fda5f162" providerId="LiveId" clId="{0EC3CE56-87A3-4080-ABB5-A0CCA176E928}" dt="2021-11-18T23:25:54.332" v="9" actId="27614"/>
        <pc:sldMkLst>
          <pc:docMk/>
          <pc:sldMk cId="1843701223" sldId="257"/>
        </pc:sldMkLst>
        <pc:spChg chg="ord">
          <ac:chgData name="Sarah Gothard" userId="0e53f415fda5f162" providerId="LiveId" clId="{0EC3CE56-87A3-4080-ABB5-A0CCA176E928}" dt="2021-11-18T23:25:39.758" v="8" actId="26606"/>
          <ac:spMkLst>
            <pc:docMk/>
            <pc:sldMk cId="1843701223" sldId="257"/>
            <ac:spMk id="4" creationId="{1E45741D-DD30-4AEA-B08F-2C8441394B5E}"/>
          </ac:spMkLst>
        </pc:spChg>
        <pc:spChg chg="del">
          <ac:chgData name="Sarah Gothard" userId="0e53f415fda5f162" providerId="LiveId" clId="{0EC3CE56-87A3-4080-ABB5-A0CCA176E928}" dt="2021-11-18T23:25:39.758" v="8" actId="26606"/>
          <ac:spMkLst>
            <pc:docMk/>
            <pc:sldMk cId="1843701223" sldId="257"/>
            <ac:spMk id="69" creationId="{32BC26D8-82FB-445E-AA49-62A77D7C1EE0}"/>
          </ac:spMkLst>
        </pc:spChg>
        <pc:spChg chg="del">
          <ac:chgData name="Sarah Gothard" userId="0e53f415fda5f162" providerId="LiveId" clId="{0EC3CE56-87A3-4080-ABB5-A0CCA176E928}" dt="2021-11-18T23:25:39.758" v="8" actId="26606"/>
          <ac:spMkLst>
            <pc:docMk/>
            <pc:sldMk cId="1843701223" sldId="257"/>
            <ac:spMk id="71" creationId="{CB44330D-EA18-4254-AA95-EB49948539B8}"/>
          </ac:spMkLst>
        </pc:spChg>
        <pc:spChg chg="add">
          <ac:chgData name="Sarah Gothard" userId="0e53f415fda5f162" providerId="LiveId" clId="{0EC3CE56-87A3-4080-ABB5-A0CCA176E928}" dt="2021-11-18T23:25:39.758" v="8" actId="26606"/>
          <ac:spMkLst>
            <pc:docMk/>
            <pc:sldMk cId="1843701223" sldId="257"/>
            <ac:spMk id="76" creationId="{32BC26D8-82FB-445E-AA49-62A77D7C1EE0}"/>
          </ac:spMkLst>
        </pc:spChg>
        <pc:spChg chg="add">
          <ac:chgData name="Sarah Gothard" userId="0e53f415fda5f162" providerId="LiveId" clId="{0EC3CE56-87A3-4080-ABB5-A0CCA176E928}" dt="2021-11-18T23:25:39.758" v="8" actId="26606"/>
          <ac:spMkLst>
            <pc:docMk/>
            <pc:sldMk cId="1843701223" sldId="257"/>
            <ac:spMk id="78" creationId="{CB44330D-EA18-4254-AA95-EB49948539B8}"/>
          </ac:spMkLst>
        </pc:spChg>
        <pc:picChg chg="del">
          <ac:chgData name="Sarah Gothard" userId="0e53f415fda5f162" providerId="LiveId" clId="{0EC3CE56-87A3-4080-ABB5-A0CCA176E928}" dt="2021-11-18T23:24:20.384" v="3" actId="478"/>
          <ac:picMkLst>
            <pc:docMk/>
            <pc:sldMk cId="1843701223" sldId="257"/>
            <ac:picMk id="3" creationId="{80F31715-63DF-4A3C-B365-1E96D4AD22AA}"/>
          </ac:picMkLst>
        </pc:picChg>
        <pc:picChg chg="add del">
          <ac:chgData name="Sarah Gothard" userId="0e53f415fda5f162" providerId="LiveId" clId="{0EC3CE56-87A3-4080-ABB5-A0CCA176E928}" dt="2021-11-18T23:24:59.538" v="6" actId="22"/>
          <ac:picMkLst>
            <pc:docMk/>
            <pc:sldMk cId="1843701223" sldId="257"/>
            <ac:picMk id="5" creationId="{DD1BEC80-0208-434B-96D6-DACA10EB6951}"/>
          </ac:picMkLst>
        </pc:picChg>
        <pc:picChg chg="add mod">
          <ac:chgData name="Sarah Gothard" userId="0e53f415fda5f162" providerId="LiveId" clId="{0EC3CE56-87A3-4080-ABB5-A0CCA176E928}" dt="2021-11-18T23:25:54.332" v="9" actId="27614"/>
          <ac:picMkLst>
            <pc:docMk/>
            <pc:sldMk cId="1843701223" sldId="257"/>
            <ac:picMk id="7" creationId="{4D80BED4-C4A1-4555-A780-920F7319D141}"/>
          </ac:picMkLst>
        </pc:picChg>
      </pc:sldChg>
      <pc:sldChg chg="del">
        <pc:chgData name="Sarah Gothard" userId="0e53f415fda5f162" providerId="LiveId" clId="{0EC3CE56-87A3-4080-ABB5-A0CCA176E928}" dt="2021-11-18T23:24:25.807" v="4" actId="47"/>
        <pc:sldMkLst>
          <pc:docMk/>
          <pc:sldMk cId="1355165626" sldId="258"/>
        </pc:sldMkLst>
      </pc:sldChg>
      <pc:sldChg chg="addSp delSp modSp new mod setBg">
        <pc:chgData name="Sarah Gothard" userId="0e53f415fda5f162" providerId="LiveId" clId="{0EC3CE56-87A3-4080-ABB5-A0CCA176E928}" dt="2021-11-18T23:26:07.944" v="13" actId="27614"/>
        <pc:sldMkLst>
          <pc:docMk/>
          <pc:sldMk cId="4279485067" sldId="258"/>
        </pc:sldMkLst>
        <pc:spChg chg="del">
          <ac:chgData name="Sarah Gothard" userId="0e53f415fda5f162" providerId="LiveId" clId="{0EC3CE56-87A3-4080-ABB5-A0CCA176E928}" dt="2021-11-18T23:25:56.812" v="12" actId="26606"/>
          <ac:spMkLst>
            <pc:docMk/>
            <pc:sldMk cId="4279485067" sldId="258"/>
            <ac:spMk id="2" creationId="{4704B046-7458-4F79-BA49-B97FE2BFD33D}"/>
          </ac:spMkLst>
        </pc:spChg>
        <pc:spChg chg="del">
          <ac:chgData name="Sarah Gothard" userId="0e53f415fda5f162" providerId="LiveId" clId="{0EC3CE56-87A3-4080-ABB5-A0CCA176E928}" dt="2021-11-18T23:25:56.812" v="12" actId="26606"/>
          <ac:spMkLst>
            <pc:docMk/>
            <pc:sldMk cId="4279485067" sldId="258"/>
            <ac:spMk id="3" creationId="{0938ACB2-21B0-4798-AEC6-428EB034C304}"/>
          </ac:spMkLst>
        </pc:spChg>
        <pc:spChg chg="mod ord">
          <ac:chgData name="Sarah Gothard" userId="0e53f415fda5f162" providerId="LiveId" clId="{0EC3CE56-87A3-4080-ABB5-A0CCA176E928}" dt="2021-11-18T23:25:56.812" v="12" actId="26606"/>
          <ac:spMkLst>
            <pc:docMk/>
            <pc:sldMk cId="4279485067" sldId="258"/>
            <ac:spMk id="4" creationId="{6B09A069-DC2A-4B62-83DA-8CE7D9746754}"/>
          </ac:spMkLst>
        </pc:spChg>
        <pc:spChg chg="add">
          <ac:chgData name="Sarah Gothard" userId="0e53f415fda5f162" providerId="LiveId" clId="{0EC3CE56-87A3-4080-ABB5-A0CCA176E928}" dt="2021-11-18T23:25:56.812" v="12" actId="26606"/>
          <ac:spMkLst>
            <pc:docMk/>
            <pc:sldMk cId="4279485067" sldId="258"/>
            <ac:spMk id="11" creationId="{32BC26D8-82FB-445E-AA49-62A77D7C1EE0}"/>
          </ac:spMkLst>
        </pc:spChg>
        <pc:spChg chg="add">
          <ac:chgData name="Sarah Gothard" userId="0e53f415fda5f162" providerId="LiveId" clId="{0EC3CE56-87A3-4080-ABB5-A0CCA176E928}" dt="2021-11-18T23:25:56.812" v="12" actId="26606"/>
          <ac:spMkLst>
            <pc:docMk/>
            <pc:sldMk cId="4279485067" sldId="258"/>
            <ac:spMk id="13" creationId="{CB44330D-EA18-4254-AA95-EB49948539B8}"/>
          </ac:spMkLst>
        </pc:spChg>
        <pc:picChg chg="add mod">
          <ac:chgData name="Sarah Gothard" userId="0e53f415fda5f162" providerId="LiveId" clId="{0EC3CE56-87A3-4080-ABB5-A0CCA176E928}" dt="2021-11-18T23:26:07.944" v="13" actId="27614"/>
          <ac:picMkLst>
            <pc:docMk/>
            <pc:sldMk cId="4279485067" sldId="258"/>
            <ac:picMk id="6" creationId="{68A1239B-8AC4-4A89-BFEA-37C6C6F63448}"/>
          </ac:picMkLst>
        </pc:picChg>
      </pc:sldChg>
      <pc:sldChg chg="addSp delSp modSp new mod setBg">
        <pc:chgData name="Sarah Gothard" userId="0e53f415fda5f162" providerId="LiveId" clId="{0EC3CE56-87A3-4080-ABB5-A0CCA176E928}" dt="2021-11-18T23:27:33.393" v="17" actId="27614"/>
        <pc:sldMkLst>
          <pc:docMk/>
          <pc:sldMk cId="1144139555" sldId="259"/>
        </pc:sldMkLst>
        <pc:spChg chg="del">
          <ac:chgData name="Sarah Gothard" userId="0e53f415fda5f162" providerId="LiveId" clId="{0EC3CE56-87A3-4080-ABB5-A0CCA176E928}" dt="2021-11-18T23:26:10.601" v="16" actId="26606"/>
          <ac:spMkLst>
            <pc:docMk/>
            <pc:sldMk cId="1144139555" sldId="259"/>
            <ac:spMk id="2" creationId="{09F8523E-7BE4-46B9-A03C-819834D25B77}"/>
          </ac:spMkLst>
        </pc:spChg>
        <pc:spChg chg="del">
          <ac:chgData name="Sarah Gothard" userId="0e53f415fda5f162" providerId="LiveId" clId="{0EC3CE56-87A3-4080-ABB5-A0CCA176E928}" dt="2021-11-18T23:26:10.601" v="16" actId="26606"/>
          <ac:spMkLst>
            <pc:docMk/>
            <pc:sldMk cId="1144139555" sldId="259"/>
            <ac:spMk id="3" creationId="{A1B02442-08FB-465B-90B5-6D0A4AD6E2A3}"/>
          </ac:spMkLst>
        </pc:spChg>
        <pc:spChg chg="mod ord">
          <ac:chgData name="Sarah Gothard" userId="0e53f415fda5f162" providerId="LiveId" clId="{0EC3CE56-87A3-4080-ABB5-A0CCA176E928}" dt="2021-11-18T23:26:10.601" v="16" actId="26606"/>
          <ac:spMkLst>
            <pc:docMk/>
            <pc:sldMk cId="1144139555" sldId="259"/>
            <ac:spMk id="4" creationId="{C0276053-43FC-4DCA-B4EF-A12DAFDCB9E0}"/>
          </ac:spMkLst>
        </pc:spChg>
        <pc:spChg chg="add">
          <ac:chgData name="Sarah Gothard" userId="0e53f415fda5f162" providerId="LiveId" clId="{0EC3CE56-87A3-4080-ABB5-A0CCA176E928}" dt="2021-11-18T23:26:10.601" v="16" actId="26606"/>
          <ac:spMkLst>
            <pc:docMk/>
            <pc:sldMk cId="1144139555" sldId="259"/>
            <ac:spMk id="11" creationId="{32BC26D8-82FB-445E-AA49-62A77D7C1EE0}"/>
          </ac:spMkLst>
        </pc:spChg>
        <pc:spChg chg="add">
          <ac:chgData name="Sarah Gothard" userId="0e53f415fda5f162" providerId="LiveId" clId="{0EC3CE56-87A3-4080-ABB5-A0CCA176E928}" dt="2021-11-18T23:26:10.601" v="16" actId="26606"/>
          <ac:spMkLst>
            <pc:docMk/>
            <pc:sldMk cId="1144139555" sldId="259"/>
            <ac:spMk id="13" creationId="{CB44330D-EA18-4254-AA95-EB49948539B8}"/>
          </ac:spMkLst>
        </pc:spChg>
        <pc:picChg chg="add mod">
          <ac:chgData name="Sarah Gothard" userId="0e53f415fda5f162" providerId="LiveId" clId="{0EC3CE56-87A3-4080-ABB5-A0CCA176E928}" dt="2021-11-18T23:27:33.393" v="17" actId="27614"/>
          <ac:picMkLst>
            <pc:docMk/>
            <pc:sldMk cId="1144139555" sldId="259"/>
            <ac:picMk id="6" creationId="{273A4A3E-B41A-4F47-89C9-95B4324A1448}"/>
          </ac:picMkLst>
        </pc:picChg>
      </pc:sldChg>
      <pc:sldChg chg="del">
        <pc:chgData name="Sarah Gothard" userId="0e53f415fda5f162" providerId="LiveId" clId="{0EC3CE56-87A3-4080-ABB5-A0CCA176E928}" dt="2021-11-18T23:24:25.807" v="4" actId="47"/>
        <pc:sldMkLst>
          <pc:docMk/>
          <pc:sldMk cId="3322733059" sldId="259"/>
        </pc:sldMkLst>
      </pc:sldChg>
      <pc:sldChg chg="addSp delSp modSp new mod setBg">
        <pc:chgData name="Sarah Gothard" userId="0e53f415fda5f162" providerId="LiveId" clId="{0EC3CE56-87A3-4080-ABB5-A0CCA176E928}" dt="2021-11-18T23:28:37.352" v="25" actId="27614"/>
        <pc:sldMkLst>
          <pc:docMk/>
          <pc:sldMk cId="2340935850" sldId="260"/>
        </pc:sldMkLst>
        <pc:spChg chg="del mod">
          <ac:chgData name="Sarah Gothard" userId="0e53f415fda5f162" providerId="LiveId" clId="{0EC3CE56-87A3-4080-ABB5-A0CCA176E928}" dt="2021-11-18T23:28:20.487" v="24" actId="26606"/>
          <ac:spMkLst>
            <pc:docMk/>
            <pc:sldMk cId="2340935850" sldId="260"/>
            <ac:spMk id="2" creationId="{9CE2B083-EFFE-44D8-BCC6-E004AC28F0C3}"/>
          </ac:spMkLst>
        </pc:spChg>
        <pc:spChg chg="del">
          <ac:chgData name="Sarah Gothard" userId="0e53f415fda5f162" providerId="LiveId" clId="{0EC3CE56-87A3-4080-ABB5-A0CCA176E928}" dt="2021-11-18T23:28:20.487" v="24" actId="26606"/>
          <ac:spMkLst>
            <pc:docMk/>
            <pc:sldMk cId="2340935850" sldId="260"/>
            <ac:spMk id="3" creationId="{DD5F6AFE-B413-4344-BD4B-26B2636487ED}"/>
          </ac:spMkLst>
        </pc:spChg>
        <pc:spChg chg="mod ord">
          <ac:chgData name="Sarah Gothard" userId="0e53f415fda5f162" providerId="LiveId" clId="{0EC3CE56-87A3-4080-ABB5-A0CCA176E928}" dt="2021-11-18T23:28:20.487" v="24" actId="26606"/>
          <ac:spMkLst>
            <pc:docMk/>
            <pc:sldMk cId="2340935850" sldId="260"/>
            <ac:spMk id="4" creationId="{14105CBA-1118-4AA9-BBCE-29BEDF7A662B}"/>
          </ac:spMkLst>
        </pc:spChg>
        <pc:spChg chg="add">
          <ac:chgData name="Sarah Gothard" userId="0e53f415fda5f162" providerId="LiveId" clId="{0EC3CE56-87A3-4080-ABB5-A0CCA176E928}" dt="2021-11-18T23:28:20.487" v="24" actId="26606"/>
          <ac:spMkLst>
            <pc:docMk/>
            <pc:sldMk cId="2340935850" sldId="260"/>
            <ac:spMk id="13" creationId="{32BC26D8-82FB-445E-AA49-62A77D7C1EE0}"/>
          </ac:spMkLst>
        </pc:spChg>
        <pc:spChg chg="add">
          <ac:chgData name="Sarah Gothard" userId="0e53f415fda5f162" providerId="LiveId" clId="{0EC3CE56-87A3-4080-ABB5-A0CCA176E928}" dt="2021-11-18T23:28:20.487" v="24" actId="26606"/>
          <ac:spMkLst>
            <pc:docMk/>
            <pc:sldMk cId="2340935850" sldId="260"/>
            <ac:spMk id="15" creationId="{CB44330D-EA18-4254-AA95-EB49948539B8}"/>
          </ac:spMkLst>
        </pc:spChg>
        <pc:picChg chg="add del">
          <ac:chgData name="Sarah Gothard" userId="0e53f415fda5f162" providerId="LiveId" clId="{0EC3CE56-87A3-4080-ABB5-A0CCA176E928}" dt="2021-11-18T23:27:36.522" v="20" actId="22"/>
          <ac:picMkLst>
            <pc:docMk/>
            <pc:sldMk cId="2340935850" sldId="260"/>
            <ac:picMk id="6" creationId="{92986B66-2B6B-4B48-9F1F-EEB07DF67D0D}"/>
          </ac:picMkLst>
        </pc:picChg>
        <pc:picChg chg="add mod">
          <ac:chgData name="Sarah Gothard" userId="0e53f415fda5f162" providerId="LiveId" clId="{0EC3CE56-87A3-4080-ABB5-A0CCA176E928}" dt="2021-11-18T23:28:37.352" v="25" actId="27614"/>
          <ac:picMkLst>
            <pc:docMk/>
            <pc:sldMk cId="2340935850" sldId="260"/>
            <ac:picMk id="8" creationId="{2E0E7464-5CE2-44EB-B46D-05386F3E54E9}"/>
          </ac:picMkLst>
        </pc:picChg>
      </pc:sldChg>
      <pc:sldChg chg="del">
        <pc:chgData name="Sarah Gothard" userId="0e53f415fda5f162" providerId="LiveId" clId="{0EC3CE56-87A3-4080-ABB5-A0CCA176E928}" dt="2021-11-18T23:24:25.807" v="4" actId="47"/>
        <pc:sldMkLst>
          <pc:docMk/>
          <pc:sldMk cId="3647019471" sldId="260"/>
        </pc:sldMkLst>
      </pc:sldChg>
      <pc:sldChg chg="addSp delSp modSp new mod setBg">
        <pc:chgData name="Sarah Gothard" userId="0e53f415fda5f162" providerId="LiveId" clId="{0EC3CE56-87A3-4080-ABB5-A0CCA176E928}" dt="2021-11-18T23:28:53.198" v="29" actId="27614"/>
        <pc:sldMkLst>
          <pc:docMk/>
          <pc:sldMk cId="1197966368" sldId="261"/>
        </pc:sldMkLst>
        <pc:spChg chg="del">
          <ac:chgData name="Sarah Gothard" userId="0e53f415fda5f162" providerId="LiveId" clId="{0EC3CE56-87A3-4080-ABB5-A0CCA176E928}" dt="2021-11-18T23:28:39.688" v="28" actId="26606"/>
          <ac:spMkLst>
            <pc:docMk/>
            <pc:sldMk cId="1197966368" sldId="261"/>
            <ac:spMk id="2" creationId="{77070984-69BA-410E-92C4-BB122D335606}"/>
          </ac:spMkLst>
        </pc:spChg>
        <pc:spChg chg="del">
          <ac:chgData name="Sarah Gothard" userId="0e53f415fda5f162" providerId="LiveId" clId="{0EC3CE56-87A3-4080-ABB5-A0CCA176E928}" dt="2021-11-18T23:28:39.688" v="28" actId="26606"/>
          <ac:spMkLst>
            <pc:docMk/>
            <pc:sldMk cId="1197966368" sldId="261"/>
            <ac:spMk id="3" creationId="{B4968718-7B69-4E56-BF6F-2CD8A25C4391}"/>
          </ac:spMkLst>
        </pc:spChg>
        <pc:spChg chg="mod ord">
          <ac:chgData name="Sarah Gothard" userId="0e53f415fda5f162" providerId="LiveId" clId="{0EC3CE56-87A3-4080-ABB5-A0CCA176E928}" dt="2021-11-18T23:28:39.688" v="28" actId="26606"/>
          <ac:spMkLst>
            <pc:docMk/>
            <pc:sldMk cId="1197966368" sldId="261"/>
            <ac:spMk id="4" creationId="{A42863EE-2707-43FC-AC7E-55C031201E74}"/>
          </ac:spMkLst>
        </pc:spChg>
        <pc:spChg chg="add">
          <ac:chgData name="Sarah Gothard" userId="0e53f415fda5f162" providerId="LiveId" clId="{0EC3CE56-87A3-4080-ABB5-A0CCA176E928}" dt="2021-11-18T23:28:39.688" v="28" actId="26606"/>
          <ac:spMkLst>
            <pc:docMk/>
            <pc:sldMk cId="1197966368" sldId="261"/>
            <ac:spMk id="11" creationId="{32BC26D8-82FB-445E-AA49-62A77D7C1EE0}"/>
          </ac:spMkLst>
        </pc:spChg>
        <pc:spChg chg="add">
          <ac:chgData name="Sarah Gothard" userId="0e53f415fda5f162" providerId="LiveId" clId="{0EC3CE56-87A3-4080-ABB5-A0CCA176E928}" dt="2021-11-18T23:28:39.688" v="28" actId="26606"/>
          <ac:spMkLst>
            <pc:docMk/>
            <pc:sldMk cId="1197966368" sldId="261"/>
            <ac:spMk id="13" creationId="{CB44330D-EA18-4254-AA95-EB49948539B8}"/>
          </ac:spMkLst>
        </pc:spChg>
        <pc:picChg chg="add mod">
          <ac:chgData name="Sarah Gothard" userId="0e53f415fda5f162" providerId="LiveId" clId="{0EC3CE56-87A3-4080-ABB5-A0CCA176E928}" dt="2021-11-18T23:28:53.198" v="29" actId="27614"/>
          <ac:picMkLst>
            <pc:docMk/>
            <pc:sldMk cId="1197966368" sldId="261"/>
            <ac:picMk id="6" creationId="{CA53C1D7-CCE4-43E8-B979-4E7689402FCB}"/>
          </ac:picMkLst>
        </pc:picChg>
      </pc:sldChg>
      <pc:sldChg chg="del">
        <pc:chgData name="Sarah Gothard" userId="0e53f415fda5f162" providerId="LiveId" clId="{0EC3CE56-87A3-4080-ABB5-A0CCA176E928}" dt="2021-11-18T23:24:25.807" v="4" actId="47"/>
        <pc:sldMkLst>
          <pc:docMk/>
          <pc:sldMk cId="1492820281" sldId="261"/>
        </pc:sldMkLst>
      </pc:sldChg>
      <pc:sldChg chg="del">
        <pc:chgData name="Sarah Gothard" userId="0e53f415fda5f162" providerId="LiveId" clId="{0EC3CE56-87A3-4080-ABB5-A0CCA176E928}" dt="2021-11-18T23:24:25.807" v="4" actId="47"/>
        <pc:sldMkLst>
          <pc:docMk/>
          <pc:sldMk cId="1777385960" sldId="262"/>
        </pc:sldMkLst>
      </pc:sldChg>
      <pc:sldChg chg="addSp delSp modSp new mod setBg">
        <pc:chgData name="Sarah Gothard" userId="0e53f415fda5f162" providerId="LiveId" clId="{0EC3CE56-87A3-4080-ABB5-A0CCA176E928}" dt="2021-11-18T23:28:55.864" v="32" actId="26606"/>
        <pc:sldMkLst>
          <pc:docMk/>
          <pc:sldMk cId="4232883632" sldId="262"/>
        </pc:sldMkLst>
        <pc:spChg chg="del">
          <ac:chgData name="Sarah Gothard" userId="0e53f415fda5f162" providerId="LiveId" clId="{0EC3CE56-87A3-4080-ABB5-A0CCA176E928}" dt="2021-11-18T23:28:55.864" v="32" actId="26606"/>
          <ac:spMkLst>
            <pc:docMk/>
            <pc:sldMk cId="4232883632" sldId="262"/>
            <ac:spMk id="2" creationId="{83F16D60-4FF0-4761-8EC3-D7686FA6D6A3}"/>
          </ac:spMkLst>
        </pc:spChg>
        <pc:spChg chg="del">
          <ac:chgData name="Sarah Gothard" userId="0e53f415fda5f162" providerId="LiveId" clId="{0EC3CE56-87A3-4080-ABB5-A0CCA176E928}" dt="2021-11-18T23:28:55.864" v="32" actId="26606"/>
          <ac:spMkLst>
            <pc:docMk/>
            <pc:sldMk cId="4232883632" sldId="262"/>
            <ac:spMk id="3" creationId="{8517C315-2298-4F3C-A4DA-6E5542AF070E}"/>
          </ac:spMkLst>
        </pc:spChg>
        <pc:spChg chg="mod ord">
          <ac:chgData name="Sarah Gothard" userId="0e53f415fda5f162" providerId="LiveId" clId="{0EC3CE56-87A3-4080-ABB5-A0CCA176E928}" dt="2021-11-18T23:28:55.864" v="32" actId="26606"/>
          <ac:spMkLst>
            <pc:docMk/>
            <pc:sldMk cId="4232883632" sldId="262"/>
            <ac:spMk id="4" creationId="{BDDB6292-8222-4B99-BF6D-1996926E48D2}"/>
          </ac:spMkLst>
        </pc:spChg>
        <pc:spChg chg="add">
          <ac:chgData name="Sarah Gothard" userId="0e53f415fda5f162" providerId="LiveId" clId="{0EC3CE56-87A3-4080-ABB5-A0CCA176E928}" dt="2021-11-18T23:28:55.864" v="32" actId="26606"/>
          <ac:spMkLst>
            <pc:docMk/>
            <pc:sldMk cId="4232883632" sldId="262"/>
            <ac:spMk id="11" creationId="{32BC26D8-82FB-445E-AA49-62A77D7C1EE0}"/>
          </ac:spMkLst>
        </pc:spChg>
        <pc:spChg chg="add">
          <ac:chgData name="Sarah Gothard" userId="0e53f415fda5f162" providerId="LiveId" clId="{0EC3CE56-87A3-4080-ABB5-A0CCA176E928}" dt="2021-11-18T23:28:55.864" v="32" actId="26606"/>
          <ac:spMkLst>
            <pc:docMk/>
            <pc:sldMk cId="4232883632" sldId="262"/>
            <ac:spMk id="13" creationId="{CB44330D-EA18-4254-AA95-EB49948539B8}"/>
          </ac:spMkLst>
        </pc:spChg>
        <pc:picChg chg="add mod">
          <ac:chgData name="Sarah Gothard" userId="0e53f415fda5f162" providerId="LiveId" clId="{0EC3CE56-87A3-4080-ABB5-A0CCA176E928}" dt="2021-11-18T23:28:55.864" v="32" actId="26606"/>
          <ac:picMkLst>
            <pc:docMk/>
            <pc:sldMk cId="4232883632" sldId="262"/>
            <ac:picMk id="6" creationId="{7552A801-FD64-4FFB-A958-E8D749A6C26F}"/>
          </ac:picMkLst>
        </pc:picChg>
      </pc:sldChg>
      <pc:sldChg chg="del">
        <pc:chgData name="Sarah Gothard" userId="0e53f415fda5f162" providerId="LiveId" clId="{0EC3CE56-87A3-4080-ABB5-A0CCA176E928}" dt="2021-11-18T23:24:25.807" v="4" actId="47"/>
        <pc:sldMkLst>
          <pc:docMk/>
          <pc:sldMk cId="737482101" sldId="263"/>
        </pc:sldMkLst>
      </pc:sldChg>
      <pc:sldChg chg="addSp delSp modSp new mod setBg">
        <pc:chgData name="Sarah Gothard" userId="0e53f415fda5f162" providerId="LiveId" clId="{0EC3CE56-87A3-4080-ABB5-A0CCA176E928}" dt="2021-11-18T23:30:50.088" v="38" actId="22"/>
        <pc:sldMkLst>
          <pc:docMk/>
          <pc:sldMk cId="1064514115" sldId="263"/>
        </pc:sldMkLst>
        <pc:spChg chg="del">
          <ac:chgData name="Sarah Gothard" userId="0e53f415fda5f162" providerId="LiveId" clId="{0EC3CE56-87A3-4080-ABB5-A0CCA176E928}" dt="2021-11-18T23:30:35.782" v="35" actId="26606"/>
          <ac:spMkLst>
            <pc:docMk/>
            <pc:sldMk cId="1064514115" sldId="263"/>
            <ac:spMk id="2" creationId="{37F2CB05-AADD-4753-AB57-4ACC404A76D7}"/>
          </ac:spMkLst>
        </pc:spChg>
        <pc:spChg chg="del">
          <ac:chgData name="Sarah Gothard" userId="0e53f415fda5f162" providerId="LiveId" clId="{0EC3CE56-87A3-4080-ABB5-A0CCA176E928}" dt="2021-11-18T23:30:35.782" v="35" actId="26606"/>
          <ac:spMkLst>
            <pc:docMk/>
            <pc:sldMk cId="1064514115" sldId="263"/>
            <ac:spMk id="3" creationId="{F2CC7837-692D-47C9-AB6B-13E4998C9865}"/>
          </ac:spMkLst>
        </pc:spChg>
        <pc:spChg chg="mod ord">
          <ac:chgData name="Sarah Gothard" userId="0e53f415fda5f162" providerId="LiveId" clId="{0EC3CE56-87A3-4080-ABB5-A0CCA176E928}" dt="2021-11-18T23:30:35.782" v="35" actId="26606"/>
          <ac:spMkLst>
            <pc:docMk/>
            <pc:sldMk cId="1064514115" sldId="263"/>
            <ac:spMk id="4" creationId="{3C28363A-BCA8-479A-A6AF-36190AE8EF92}"/>
          </ac:spMkLst>
        </pc:spChg>
        <pc:spChg chg="add">
          <ac:chgData name="Sarah Gothard" userId="0e53f415fda5f162" providerId="LiveId" clId="{0EC3CE56-87A3-4080-ABB5-A0CCA176E928}" dt="2021-11-18T23:30:35.782" v="35" actId="26606"/>
          <ac:spMkLst>
            <pc:docMk/>
            <pc:sldMk cId="1064514115" sldId="263"/>
            <ac:spMk id="11" creationId="{32BC26D8-82FB-445E-AA49-62A77D7C1EE0}"/>
          </ac:spMkLst>
        </pc:spChg>
        <pc:spChg chg="add">
          <ac:chgData name="Sarah Gothard" userId="0e53f415fda5f162" providerId="LiveId" clId="{0EC3CE56-87A3-4080-ABB5-A0CCA176E928}" dt="2021-11-18T23:30:35.782" v="35" actId="26606"/>
          <ac:spMkLst>
            <pc:docMk/>
            <pc:sldMk cId="1064514115" sldId="263"/>
            <ac:spMk id="13" creationId="{CB44330D-EA18-4254-AA95-EB49948539B8}"/>
          </ac:spMkLst>
        </pc:spChg>
        <pc:picChg chg="add mod">
          <ac:chgData name="Sarah Gothard" userId="0e53f415fda5f162" providerId="LiveId" clId="{0EC3CE56-87A3-4080-ABB5-A0CCA176E928}" dt="2021-11-18T23:30:48.275" v="36" actId="27614"/>
          <ac:picMkLst>
            <pc:docMk/>
            <pc:sldMk cId="1064514115" sldId="263"/>
            <ac:picMk id="6" creationId="{DCE68A43-B8E6-4493-A25E-830FD60DF5B2}"/>
          </ac:picMkLst>
        </pc:picChg>
        <pc:picChg chg="add del">
          <ac:chgData name="Sarah Gothard" userId="0e53f415fda5f162" providerId="LiveId" clId="{0EC3CE56-87A3-4080-ABB5-A0CCA176E928}" dt="2021-11-18T23:30:50.088" v="38" actId="22"/>
          <ac:picMkLst>
            <pc:docMk/>
            <pc:sldMk cId="1064514115" sldId="263"/>
            <ac:picMk id="8" creationId="{88C5D81C-8FA6-4DFC-ACA7-644C27FD16E0}"/>
          </ac:picMkLst>
        </pc:picChg>
      </pc:sldChg>
      <pc:sldChg chg="addSp delSp modSp new mod setBg">
        <pc:chgData name="Sarah Gothard" userId="0e53f415fda5f162" providerId="LiveId" clId="{0EC3CE56-87A3-4080-ABB5-A0CCA176E928}" dt="2021-11-18T23:30:55.308" v="41" actId="26606"/>
        <pc:sldMkLst>
          <pc:docMk/>
          <pc:sldMk cId="598405496" sldId="264"/>
        </pc:sldMkLst>
        <pc:spChg chg="del">
          <ac:chgData name="Sarah Gothard" userId="0e53f415fda5f162" providerId="LiveId" clId="{0EC3CE56-87A3-4080-ABB5-A0CCA176E928}" dt="2021-11-18T23:30:55.308" v="41" actId="26606"/>
          <ac:spMkLst>
            <pc:docMk/>
            <pc:sldMk cId="598405496" sldId="264"/>
            <ac:spMk id="2" creationId="{82397A8D-AF21-4651-9914-3CAC577DC31B}"/>
          </ac:spMkLst>
        </pc:spChg>
        <pc:spChg chg="del">
          <ac:chgData name="Sarah Gothard" userId="0e53f415fda5f162" providerId="LiveId" clId="{0EC3CE56-87A3-4080-ABB5-A0CCA176E928}" dt="2021-11-18T23:30:55.308" v="41" actId="26606"/>
          <ac:spMkLst>
            <pc:docMk/>
            <pc:sldMk cId="598405496" sldId="264"/>
            <ac:spMk id="3" creationId="{6898B0D1-F0D9-4E54-B449-476AA35AC6A5}"/>
          </ac:spMkLst>
        </pc:spChg>
        <pc:spChg chg="mod ord">
          <ac:chgData name="Sarah Gothard" userId="0e53f415fda5f162" providerId="LiveId" clId="{0EC3CE56-87A3-4080-ABB5-A0CCA176E928}" dt="2021-11-18T23:30:55.308" v="41" actId="26606"/>
          <ac:spMkLst>
            <pc:docMk/>
            <pc:sldMk cId="598405496" sldId="264"/>
            <ac:spMk id="4" creationId="{720CD76E-FDFB-4338-B25B-CFA191A25050}"/>
          </ac:spMkLst>
        </pc:spChg>
        <pc:spChg chg="add">
          <ac:chgData name="Sarah Gothard" userId="0e53f415fda5f162" providerId="LiveId" clId="{0EC3CE56-87A3-4080-ABB5-A0CCA176E928}" dt="2021-11-18T23:30:55.308" v="41" actId="26606"/>
          <ac:spMkLst>
            <pc:docMk/>
            <pc:sldMk cId="598405496" sldId="264"/>
            <ac:spMk id="11" creationId="{32BC26D8-82FB-445E-AA49-62A77D7C1EE0}"/>
          </ac:spMkLst>
        </pc:spChg>
        <pc:spChg chg="add">
          <ac:chgData name="Sarah Gothard" userId="0e53f415fda5f162" providerId="LiveId" clId="{0EC3CE56-87A3-4080-ABB5-A0CCA176E928}" dt="2021-11-18T23:30:55.308" v="41" actId="26606"/>
          <ac:spMkLst>
            <pc:docMk/>
            <pc:sldMk cId="598405496" sldId="264"/>
            <ac:spMk id="13" creationId="{CB44330D-EA18-4254-AA95-EB49948539B8}"/>
          </ac:spMkLst>
        </pc:spChg>
        <pc:picChg chg="add mod">
          <ac:chgData name="Sarah Gothard" userId="0e53f415fda5f162" providerId="LiveId" clId="{0EC3CE56-87A3-4080-ABB5-A0CCA176E928}" dt="2021-11-18T23:30:55.308" v="41" actId="26606"/>
          <ac:picMkLst>
            <pc:docMk/>
            <pc:sldMk cId="598405496" sldId="264"/>
            <ac:picMk id="6" creationId="{0886070E-8FFB-47E3-8DEF-BD5AF1E72B97}"/>
          </ac:picMkLst>
        </pc:picChg>
      </pc:sldChg>
      <pc:sldChg chg="del">
        <pc:chgData name="Sarah Gothard" userId="0e53f415fda5f162" providerId="LiveId" clId="{0EC3CE56-87A3-4080-ABB5-A0CCA176E928}" dt="2021-11-18T23:24:25.807" v="4" actId="47"/>
        <pc:sldMkLst>
          <pc:docMk/>
          <pc:sldMk cId="742598308" sldId="264"/>
        </pc:sldMkLst>
      </pc:sldChg>
      <pc:sldChg chg="addSp delSp modSp new mod setBg">
        <pc:chgData name="Sarah Gothard" userId="0e53f415fda5f162" providerId="LiveId" clId="{0EC3CE56-87A3-4080-ABB5-A0CCA176E928}" dt="2021-11-18T23:31:25.349" v="44" actId="26606"/>
        <pc:sldMkLst>
          <pc:docMk/>
          <pc:sldMk cId="757006876" sldId="265"/>
        </pc:sldMkLst>
        <pc:spChg chg="del">
          <ac:chgData name="Sarah Gothard" userId="0e53f415fda5f162" providerId="LiveId" clId="{0EC3CE56-87A3-4080-ABB5-A0CCA176E928}" dt="2021-11-18T23:31:25.349" v="44" actId="26606"/>
          <ac:spMkLst>
            <pc:docMk/>
            <pc:sldMk cId="757006876" sldId="265"/>
            <ac:spMk id="2" creationId="{3A7F09F2-D58E-49B2-8531-042B4F1AF85B}"/>
          </ac:spMkLst>
        </pc:spChg>
        <pc:spChg chg="del">
          <ac:chgData name="Sarah Gothard" userId="0e53f415fda5f162" providerId="LiveId" clId="{0EC3CE56-87A3-4080-ABB5-A0CCA176E928}" dt="2021-11-18T23:31:25.349" v="44" actId="26606"/>
          <ac:spMkLst>
            <pc:docMk/>
            <pc:sldMk cId="757006876" sldId="265"/>
            <ac:spMk id="3" creationId="{D7D58DEB-B048-465E-A129-9F27B33AC849}"/>
          </ac:spMkLst>
        </pc:spChg>
        <pc:spChg chg="mod ord">
          <ac:chgData name="Sarah Gothard" userId="0e53f415fda5f162" providerId="LiveId" clId="{0EC3CE56-87A3-4080-ABB5-A0CCA176E928}" dt="2021-11-18T23:31:25.349" v="44" actId="26606"/>
          <ac:spMkLst>
            <pc:docMk/>
            <pc:sldMk cId="757006876" sldId="265"/>
            <ac:spMk id="4" creationId="{78D7D245-6B99-41D4-9671-7868F5154E86}"/>
          </ac:spMkLst>
        </pc:spChg>
        <pc:spChg chg="add">
          <ac:chgData name="Sarah Gothard" userId="0e53f415fda5f162" providerId="LiveId" clId="{0EC3CE56-87A3-4080-ABB5-A0CCA176E928}" dt="2021-11-18T23:31:25.349" v="44" actId="26606"/>
          <ac:spMkLst>
            <pc:docMk/>
            <pc:sldMk cId="757006876" sldId="265"/>
            <ac:spMk id="11" creationId="{32BC26D8-82FB-445E-AA49-62A77D7C1EE0}"/>
          </ac:spMkLst>
        </pc:spChg>
        <pc:spChg chg="add">
          <ac:chgData name="Sarah Gothard" userId="0e53f415fda5f162" providerId="LiveId" clId="{0EC3CE56-87A3-4080-ABB5-A0CCA176E928}" dt="2021-11-18T23:31:25.349" v="44" actId="26606"/>
          <ac:spMkLst>
            <pc:docMk/>
            <pc:sldMk cId="757006876" sldId="265"/>
            <ac:spMk id="13" creationId="{CB44330D-EA18-4254-AA95-EB49948539B8}"/>
          </ac:spMkLst>
        </pc:spChg>
        <pc:picChg chg="add mod">
          <ac:chgData name="Sarah Gothard" userId="0e53f415fda5f162" providerId="LiveId" clId="{0EC3CE56-87A3-4080-ABB5-A0CCA176E928}" dt="2021-11-18T23:31:25.349" v="44" actId="26606"/>
          <ac:picMkLst>
            <pc:docMk/>
            <pc:sldMk cId="757006876" sldId="265"/>
            <ac:picMk id="6" creationId="{6D707F0B-45F9-4EF7-9279-59F52A87E7B7}"/>
          </ac:picMkLst>
        </pc:picChg>
      </pc:sldChg>
      <pc:sldChg chg="del">
        <pc:chgData name="Sarah Gothard" userId="0e53f415fda5f162" providerId="LiveId" clId="{0EC3CE56-87A3-4080-ABB5-A0CCA176E928}" dt="2021-11-18T23:24:25.807" v="4" actId="47"/>
        <pc:sldMkLst>
          <pc:docMk/>
          <pc:sldMk cId="4138518992" sldId="265"/>
        </pc:sldMkLst>
      </pc:sldChg>
      <pc:sldChg chg="del">
        <pc:chgData name="Sarah Gothard" userId="0e53f415fda5f162" providerId="LiveId" clId="{0EC3CE56-87A3-4080-ABB5-A0CCA176E928}" dt="2021-11-18T23:24:25.807" v="4" actId="47"/>
        <pc:sldMkLst>
          <pc:docMk/>
          <pc:sldMk cId="674805978" sldId="266"/>
        </pc:sldMkLst>
      </pc:sldChg>
      <pc:sldChg chg="del">
        <pc:chgData name="Sarah Gothard" userId="0e53f415fda5f162" providerId="LiveId" clId="{0EC3CE56-87A3-4080-ABB5-A0CCA176E928}" dt="2021-11-18T23:24:25.807" v="4" actId="47"/>
        <pc:sldMkLst>
          <pc:docMk/>
          <pc:sldMk cId="2491093787" sldId="267"/>
        </pc:sldMkLst>
      </pc:sldChg>
      <pc:sldChg chg="del">
        <pc:chgData name="Sarah Gothard" userId="0e53f415fda5f162" providerId="LiveId" clId="{0EC3CE56-87A3-4080-ABB5-A0CCA176E928}" dt="2021-11-18T23:24:25.807" v="4" actId="47"/>
        <pc:sldMkLst>
          <pc:docMk/>
          <pc:sldMk cId="3644827233"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2159617D-CBE5-46DF-9E34-1F5F1065681F}" type="datetime1">
              <a:rPr lang="en-US" smtClean="0"/>
              <a:t>11/18/2021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74B8B078-F18B-45FE-A905-B152D9BD89E8}" type="datetime1">
              <a:rPr lang="en-US" smtClean="0"/>
              <a:t>11/18/2021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2EFF6738-0E3B-472A-AB81-DC558B5FA0F2}" type="datetime1">
              <a:rPr lang="en-US" smtClean="0"/>
              <a:t>11/18/2021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102519-AF84-4054-B233-DCFF4881003A}" type="datetime1">
              <a:rPr lang="en-US" smtClean="0"/>
              <a:t>11/18/2021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31F42CDF-40F5-4A8C-A653-943A257588FF}" type="datetime1">
              <a:rPr lang="en-US" smtClean="0"/>
              <a:t>11/18/2021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54247E1E-95A2-4677-9ACB-7A22AC8A606B}" type="datetime1">
              <a:rPr lang="en-US" smtClean="0"/>
              <a:t>11/18/2021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81D427AC-9B82-48DB-AE6C-E760ACF217EA}" type="datetime1">
              <a:rPr lang="en-US" smtClean="0"/>
              <a:t>11/18/2021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C743423-8DA6-470E-BC41-C9B952ABFEE1}" type="datetime1">
              <a:rPr lang="en-US" smtClean="0"/>
              <a:t>11/18/2021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00ED8997-DD99-4066-8C1A-6057F84A5348}" type="datetime1">
              <a:rPr lang="en-US" smtClean="0"/>
              <a:t>11/18/2021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10F9E358-076F-426F-9710-57224A7C3F78}" type="datetime1">
              <a:rPr lang="en-US" smtClean="0"/>
              <a:t>11/18/2021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31E3C16A-0A29-4BAC-AD52-D50CC487D18A}" type="datetime1">
              <a:rPr lang="en-US" smtClean="0"/>
              <a:t>11/18/2021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864C1-C0B4-4028-8B66-765D30B42839}" type="datetime1">
              <a:rPr lang="en-US" smtClean="0"/>
              <a:t>11/18/2021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E1F664D-615C-4D2D-B3A0-C1AD4795B18A}"/>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D707F0B-45F9-4EF7-9279-59F52A87E7B7}"/>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8D7D245-6B99-41D4-9671-7868F5154E8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5700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4D80BED4-C4A1-4555-A780-920F7319D141}"/>
              </a:ext>
            </a:extLst>
          </p:cNvPr>
          <p:cNvPicPr>
            <a:picLocks noChangeAspect="1"/>
          </p:cNvPicPr>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8A1239B-8AC4-4A89-BFEA-37C6C6F63448}"/>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6B09A069-DC2A-4B62-83DA-8CE7D974675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7948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73A4A3E-B41A-4F47-89C9-95B4324A1448}"/>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C0276053-43FC-4DCA-B4EF-A12DAFDCB9E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4413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2E0E7464-5CE2-44EB-B46D-05386F3E54E9}"/>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14105CBA-1118-4AA9-BBCE-29BEDF7A662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4093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A53C1D7-CCE4-43E8-B979-4E7689402FCB}"/>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A42863EE-2707-43FC-AC7E-55C031201E7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9796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552A801-FD64-4FFB-A958-E8D749A6C26F}"/>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BDDB6292-8222-4B99-BF6D-1996926E48D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3288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CE68A43-B8E6-4493-A25E-830FD60DF5B2}"/>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3C28363A-BCA8-479A-A6AF-36190AE8EF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451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886070E-8FFB-47E3-8DEF-BD5AF1E72B97}"/>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720CD76E-FDFB-4338-B25B-CFA191A2505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98405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1047</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10</cp:revision>
  <dcterms:created xsi:type="dcterms:W3CDTF">2021-03-05T00:09:04Z</dcterms:created>
  <dcterms:modified xsi:type="dcterms:W3CDTF">2021-11-18T23:31:25Z</dcterms:modified>
</cp:coreProperties>
</file>