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66" r:id="rId4"/>
    <p:sldId id="267" r:id="rId5"/>
    <p:sldId id="268" r:id="rId6"/>
    <p:sldId id="270" r:id="rId7"/>
    <p:sldId id="269" r:id="rId8"/>
    <p:sldId id="271" r:id="rId9"/>
    <p:sldId id="273" r:id="rId10"/>
    <p:sldId id="272" r:id="rId11"/>
    <p:sldId id="274" r:id="rId12"/>
    <p:sldId id="275" r:id="rId13"/>
    <p:sldId id="27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014C4DA-F6EC-42B2-85A3-45AD820762FA}"/>
  </pc:docChgLst>
  <pc:docChgLst>
    <pc:chgData name="Sarah Gothard" userId="0e53f415fda5f162" providerId="LiveId" clId="{7C5C2415-4917-4576-8E4F-57F09202366B}"/>
  </pc:docChgLst>
  <pc:docChgLst>
    <pc:chgData name="Sarah Gothard" userId="0e53f415fda5f162" providerId="LiveId" clId="{79E70403-3D11-4737-9E34-B3463860E860}"/>
    <pc:docChg chg="custSel mod modSld">
      <pc:chgData name="Sarah Gothard" userId="0e53f415fda5f162" providerId="LiveId" clId="{79E70403-3D11-4737-9E34-B3463860E860}" dt="2019-10-28T00:39:17.030" v="12" actId="26606"/>
      <pc:docMkLst>
        <pc:docMk/>
      </pc:docMkLst>
      <pc:sldChg chg="addSp modSp mod setBg">
        <pc:chgData name="Sarah Gothard" userId="0e53f415fda5f162" providerId="LiveId" clId="{79E70403-3D11-4737-9E34-B3463860E860}" dt="2019-10-28T00:38:38.530" v="0" actId="26606"/>
        <pc:sldMkLst>
          <pc:docMk/>
          <pc:sldMk cId="3995330090" sldId="256"/>
        </pc:sldMkLst>
        <pc:spChg chg="mod ord">
          <ac:chgData name="Sarah Gothard" userId="0e53f415fda5f162" providerId="LiveId" clId="{79E70403-3D11-4737-9E34-B3463860E860}" dt="2019-10-28T00:38:38.530" v="0" actId="26606"/>
          <ac:spMkLst>
            <pc:docMk/>
            <pc:sldMk cId="3995330090" sldId="256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38.530" v="0" actId="26606"/>
          <ac:spMkLst>
            <pc:docMk/>
            <pc:sldMk cId="3995330090" sldId="256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38.530" v="0" actId="26606"/>
          <ac:spMkLst>
            <pc:docMk/>
            <pc:sldMk cId="3995330090" sldId="256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38.530" v="0" actId="26606"/>
          <ac:picMkLst>
            <pc:docMk/>
            <pc:sldMk cId="3995330090" sldId="256"/>
            <ac:picMk id="3" creationId="{3494877A-F0B6-4209-AD1D-85C7419B528E}"/>
          </ac:picMkLst>
        </pc:picChg>
      </pc:sldChg>
      <pc:sldChg chg="addSp modSp mod setBg">
        <pc:chgData name="Sarah Gothard" userId="0e53f415fda5f162" providerId="LiveId" clId="{79E70403-3D11-4737-9E34-B3463860E860}" dt="2019-10-28T00:38:41.335" v="1" actId="26606"/>
        <pc:sldMkLst>
          <pc:docMk/>
          <pc:sldMk cId="3156584385" sldId="265"/>
        </pc:sldMkLst>
        <pc:spChg chg="mod ord">
          <ac:chgData name="Sarah Gothard" userId="0e53f415fda5f162" providerId="LiveId" clId="{79E70403-3D11-4737-9E34-B3463860E860}" dt="2019-10-28T00:38:41.335" v="1" actId="26606"/>
          <ac:spMkLst>
            <pc:docMk/>
            <pc:sldMk cId="3156584385" sldId="265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41.335" v="1" actId="26606"/>
          <ac:spMkLst>
            <pc:docMk/>
            <pc:sldMk cId="3156584385" sldId="265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41.335" v="1" actId="26606"/>
          <ac:spMkLst>
            <pc:docMk/>
            <pc:sldMk cId="3156584385" sldId="265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41.335" v="1" actId="26606"/>
          <ac:picMkLst>
            <pc:docMk/>
            <pc:sldMk cId="3156584385" sldId="265"/>
            <ac:picMk id="2" creationId="{D36690D2-2217-4551-950A-568892A5ADE1}"/>
          </ac:picMkLst>
        </pc:picChg>
      </pc:sldChg>
      <pc:sldChg chg="addSp modSp mod setBg">
        <pc:chgData name="Sarah Gothard" userId="0e53f415fda5f162" providerId="LiveId" clId="{79E70403-3D11-4737-9E34-B3463860E860}" dt="2019-10-28T00:38:43.866" v="2" actId="26606"/>
        <pc:sldMkLst>
          <pc:docMk/>
          <pc:sldMk cId="3377657269" sldId="266"/>
        </pc:sldMkLst>
        <pc:spChg chg="mod ord">
          <ac:chgData name="Sarah Gothard" userId="0e53f415fda5f162" providerId="LiveId" clId="{79E70403-3D11-4737-9E34-B3463860E860}" dt="2019-10-28T00:38:43.866" v="2" actId="26606"/>
          <ac:spMkLst>
            <pc:docMk/>
            <pc:sldMk cId="3377657269" sldId="266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43.866" v="2" actId="26606"/>
          <ac:spMkLst>
            <pc:docMk/>
            <pc:sldMk cId="3377657269" sldId="266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43.866" v="2" actId="26606"/>
          <ac:spMkLst>
            <pc:docMk/>
            <pc:sldMk cId="3377657269" sldId="266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43.866" v="2" actId="26606"/>
          <ac:picMkLst>
            <pc:docMk/>
            <pc:sldMk cId="3377657269" sldId="266"/>
            <ac:picMk id="2" creationId="{0E95B2BF-9C69-4209-97F6-68E6A7779CEC}"/>
          </ac:picMkLst>
        </pc:picChg>
      </pc:sldChg>
      <pc:sldChg chg="addSp modSp mod setBg">
        <pc:chgData name="Sarah Gothard" userId="0e53f415fda5f162" providerId="LiveId" clId="{79E70403-3D11-4737-9E34-B3463860E860}" dt="2019-10-28T00:38:46.466" v="3" actId="26606"/>
        <pc:sldMkLst>
          <pc:docMk/>
          <pc:sldMk cId="977004534" sldId="267"/>
        </pc:sldMkLst>
        <pc:spChg chg="mod ord">
          <ac:chgData name="Sarah Gothard" userId="0e53f415fda5f162" providerId="LiveId" clId="{79E70403-3D11-4737-9E34-B3463860E860}" dt="2019-10-28T00:38:46.466" v="3" actId="26606"/>
          <ac:spMkLst>
            <pc:docMk/>
            <pc:sldMk cId="977004534" sldId="267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46.466" v="3" actId="26606"/>
          <ac:spMkLst>
            <pc:docMk/>
            <pc:sldMk cId="977004534" sldId="267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46.466" v="3" actId="26606"/>
          <ac:spMkLst>
            <pc:docMk/>
            <pc:sldMk cId="977004534" sldId="267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46.466" v="3" actId="26606"/>
          <ac:picMkLst>
            <pc:docMk/>
            <pc:sldMk cId="977004534" sldId="267"/>
            <ac:picMk id="2" creationId="{681781FF-25D2-4A43-B89E-7E5AE1DF93B7}"/>
          </ac:picMkLst>
        </pc:picChg>
      </pc:sldChg>
      <pc:sldChg chg="addSp modSp mod setBg">
        <pc:chgData name="Sarah Gothard" userId="0e53f415fda5f162" providerId="LiveId" clId="{79E70403-3D11-4737-9E34-B3463860E860}" dt="2019-10-28T00:38:51.600" v="4" actId="26606"/>
        <pc:sldMkLst>
          <pc:docMk/>
          <pc:sldMk cId="1111234786" sldId="268"/>
        </pc:sldMkLst>
        <pc:spChg chg="mod ord">
          <ac:chgData name="Sarah Gothard" userId="0e53f415fda5f162" providerId="LiveId" clId="{79E70403-3D11-4737-9E34-B3463860E860}" dt="2019-10-28T00:38:51.600" v="4" actId="26606"/>
          <ac:spMkLst>
            <pc:docMk/>
            <pc:sldMk cId="1111234786" sldId="268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51.600" v="4" actId="26606"/>
          <ac:spMkLst>
            <pc:docMk/>
            <pc:sldMk cId="1111234786" sldId="268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51.600" v="4" actId="26606"/>
          <ac:spMkLst>
            <pc:docMk/>
            <pc:sldMk cId="1111234786" sldId="268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51.600" v="4" actId="26606"/>
          <ac:picMkLst>
            <pc:docMk/>
            <pc:sldMk cId="1111234786" sldId="268"/>
            <ac:picMk id="2" creationId="{3E2383EC-4B30-4C2B-8413-DB5BCC01C2F3}"/>
          </ac:picMkLst>
        </pc:picChg>
      </pc:sldChg>
      <pc:sldChg chg="addSp modSp mod setBg">
        <pc:chgData name="Sarah Gothard" userId="0e53f415fda5f162" providerId="LiveId" clId="{79E70403-3D11-4737-9E34-B3463860E860}" dt="2019-10-28T00:38:57.967" v="6" actId="26606"/>
        <pc:sldMkLst>
          <pc:docMk/>
          <pc:sldMk cId="2427549041" sldId="269"/>
        </pc:sldMkLst>
        <pc:spChg chg="mod ord">
          <ac:chgData name="Sarah Gothard" userId="0e53f415fda5f162" providerId="LiveId" clId="{79E70403-3D11-4737-9E34-B3463860E860}" dt="2019-10-28T00:38:57.967" v="6" actId="26606"/>
          <ac:spMkLst>
            <pc:docMk/>
            <pc:sldMk cId="2427549041" sldId="269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57.967" v="6" actId="26606"/>
          <ac:spMkLst>
            <pc:docMk/>
            <pc:sldMk cId="2427549041" sldId="269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57.967" v="6" actId="26606"/>
          <ac:spMkLst>
            <pc:docMk/>
            <pc:sldMk cId="2427549041" sldId="269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57.967" v="6" actId="26606"/>
          <ac:picMkLst>
            <pc:docMk/>
            <pc:sldMk cId="2427549041" sldId="269"/>
            <ac:picMk id="2" creationId="{9699B520-3317-479E-B5ED-4D33381C18D7}"/>
          </ac:picMkLst>
        </pc:picChg>
      </pc:sldChg>
      <pc:sldChg chg="addSp modSp mod setBg">
        <pc:chgData name="Sarah Gothard" userId="0e53f415fda5f162" providerId="LiveId" clId="{79E70403-3D11-4737-9E34-B3463860E860}" dt="2019-10-28T00:38:55.186" v="5" actId="26606"/>
        <pc:sldMkLst>
          <pc:docMk/>
          <pc:sldMk cId="2034345324" sldId="270"/>
        </pc:sldMkLst>
        <pc:spChg chg="mod ord">
          <ac:chgData name="Sarah Gothard" userId="0e53f415fda5f162" providerId="LiveId" clId="{79E70403-3D11-4737-9E34-B3463860E860}" dt="2019-10-28T00:38:55.186" v="5" actId="26606"/>
          <ac:spMkLst>
            <pc:docMk/>
            <pc:sldMk cId="2034345324" sldId="270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8:55.186" v="5" actId="26606"/>
          <ac:spMkLst>
            <pc:docMk/>
            <pc:sldMk cId="2034345324" sldId="270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8:55.186" v="5" actId="26606"/>
          <ac:spMkLst>
            <pc:docMk/>
            <pc:sldMk cId="2034345324" sldId="270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8:55.186" v="5" actId="26606"/>
          <ac:picMkLst>
            <pc:docMk/>
            <pc:sldMk cId="2034345324" sldId="270"/>
            <ac:picMk id="2" creationId="{F6A929B7-9CDE-49E4-B6A8-4B6F7F6762FA}"/>
          </ac:picMkLst>
        </pc:picChg>
      </pc:sldChg>
      <pc:sldChg chg="addSp modSp mod setBg">
        <pc:chgData name="Sarah Gothard" userId="0e53f415fda5f162" providerId="LiveId" clId="{79E70403-3D11-4737-9E34-B3463860E860}" dt="2019-10-28T00:39:01.091" v="7" actId="26606"/>
        <pc:sldMkLst>
          <pc:docMk/>
          <pc:sldMk cId="3560942521" sldId="271"/>
        </pc:sldMkLst>
        <pc:spChg chg="mod ord">
          <ac:chgData name="Sarah Gothard" userId="0e53f415fda5f162" providerId="LiveId" clId="{79E70403-3D11-4737-9E34-B3463860E860}" dt="2019-10-28T00:39:01.091" v="7" actId="26606"/>
          <ac:spMkLst>
            <pc:docMk/>
            <pc:sldMk cId="3560942521" sldId="271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01.091" v="7" actId="26606"/>
          <ac:spMkLst>
            <pc:docMk/>
            <pc:sldMk cId="3560942521" sldId="271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01.091" v="7" actId="26606"/>
          <ac:spMkLst>
            <pc:docMk/>
            <pc:sldMk cId="3560942521" sldId="271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01.091" v="7" actId="26606"/>
          <ac:picMkLst>
            <pc:docMk/>
            <pc:sldMk cId="3560942521" sldId="271"/>
            <ac:picMk id="2" creationId="{BC30C14F-9691-4CA6-BF7D-7BE307E45A3F}"/>
          </ac:picMkLst>
        </pc:picChg>
      </pc:sldChg>
      <pc:sldChg chg="addSp modSp mod setBg">
        <pc:chgData name="Sarah Gothard" userId="0e53f415fda5f162" providerId="LiveId" clId="{79E70403-3D11-4737-9E34-B3463860E860}" dt="2019-10-28T00:39:08.561" v="9" actId="26606"/>
        <pc:sldMkLst>
          <pc:docMk/>
          <pc:sldMk cId="655701481" sldId="272"/>
        </pc:sldMkLst>
        <pc:spChg chg="mod ord">
          <ac:chgData name="Sarah Gothard" userId="0e53f415fda5f162" providerId="LiveId" clId="{79E70403-3D11-4737-9E34-B3463860E860}" dt="2019-10-28T00:39:08.561" v="9" actId="26606"/>
          <ac:spMkLst>
            <pc:docMk/>
            <pc:sldMk cId="655701481" sldId="272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08.561" v="9" actId="26606"/>
          <ac:spMkLst>
            <pc:docMk/>
            <pc:sldMk cId="655701481" sldId="272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08.561" v="9" actId="26606"/>
          <ac:spMkLst>
            <pc:docMk/>
            <pc:sldMk cId="655701481" sldId="272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08.561" v="9" actId="26606"/>
          <ac:picMkLst>
            <pc:docMk/>
            <pc:sldMk cId="655701481" sldId="272"/>
            <ac:picMk id="2" creationId="{42206D31-4776-4DA7-8C68-971F27A19D20}"/>
          </ac:picMkLst>
        </pc:picChg>
      </pc:sldChg>
      <pc:sldChg chg="addSp modSp mod setBg">
        <pc:chgData name="Sarah Gothard" userId="0e53f415fda5f162" providerId="LiveId" clId="{79E70403-3D11-4737-9E34-B3463860E860}" dt="2019-10-28T00:39:05.682" v="8" actId="26606"/>
        <pc:sldMkLst>
          <pc:docMk/>
          <pc:sldMk cId="1905360243" sldId="273"/>
        </pc:sldMkLst>
        <pc:spChg chg="mod ord">
          <ac:chgData name="Sarah Gothard" userId="0e53f415fda5f162" providerId="LiveId" clId="{79E70403-3D11-4737-9E34-B3463860E860}" dt="2019-10-28T00:39:05.682" v="8" actId="26606"/>
          <ac:spMkLst>
            <pc:docMk/>
            <pc:sldMk cId="1905360243" sldId="273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05.682" v="8" actId="26606"/>
          <ac:spMkLst>
            <pc:docMk/>
            <pc:sldMk cId="1905360243" sldId="273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05.682" v="8" actId="26606"/>
          <ac:spMkLst>
            <pc:docMk/>
            <pc:sldMk cId="1905360243" sldId="273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05.682" v="8" actId="26606"/>
          <ac:picMkLst>
            <pc:docMk/>
            <pc:sldMk cId="1905360243" sldId="273"/>
            <ac:picMk id="2" creationId="{B250A859-9ACE-464B-BBB8-9A7D54754226}"/>
          </ac:picMkLst>
        </pc:picChg>
      </pc:sldChg>
      <pc:sldChg chg="addSp modSp mod setBg">
        <pc:chgData name="Sarah Gothard" userId="0e53f415fda5f162" providerId="LiveId" clId="{79E70403-3D11-4737-9E34-B3463860E860}" dt="2019-10-28T00:39:11.683" v="10" actId="26606"/>
        <pc:sldMkLst>
          <pc:docMk/>
          <pc:sldMk cId="1302876121" sldId="274"/>
        </pc:sldMkLst>
        <pc:spChg chg="mod ord">
          <ac:chgData name="Sarah Gothard" userId="0e53f415fda5f162" providerId="LiveId" clId="{79E70403-3D11-4737-9E34-B3463860E860}" dt="2019-10-28T00:39:11.683" v="10" actId="26606"/>
          <ac:spMkLst>
            <pc:docMk/>
            <pc:sldMk cId="1302876121" sldId="274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11.683" v="10" actId="26606"/>
          <ac:spMkLst>
            <pc:docMk/>
            <pc:sldMk cId="1302876121" sldId="274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11.683" v="10" actId="26606"/>
          <ac:spMkLst>
            <pc:docMk/>
            <pc:sldMk cId="1302876121" sldId="274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11.683" v="10" actId="26606"/>
          <ac:picMkLst>
            <pc:docMk/>
            <pc:sldMk cId="1302876121" sldId="274"/>
            <ac:picMk id="2" creationId="{13A87157-C1D4-45CC-94E3-CB3897CCC2C8}"/>
          </ac:picMkLst>
        </pc:picChg>
      </pc:sldChg>
      <pc:sldChg chg="addSp modSp mod setBg">
        <pc:chgData name="Sarah Gothard" userId="0e53f415fda5f162" providerId="LiveId" clId="{79E70403-3D11-4737-9E34-B3463860E860}" dt="2019-10-28T00:39:14.528" v="11" actId="26606"/>
        <pc:sldMkLst>
          <pc:docMk/>
          <pc:sldMk cId="3580362151" sldId="275"/>
        </pc:sldMkLst>
        <pc:spChg chg="mod ord">
          <ac:chgData name="Sarah Gothard" userId="0e53f415fda5f162" providerId="LiveId" clId="{79E70403-3D11-4737-9E34-B3463860E860}" dt="2019-10-28T00:39:14.528" v="11" actId="26606"/>
          <ac:spMkLst>
            <pc:docMk/>
            <pc:sldMk cId="3580362151" sldId="275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14.528" v="11" actId="26606"/>
          <ac:spMkLst>
            <pc:docMk/>
            <pc:sldMk cId="3580362151" sldId="275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14.528" v="11" actId="26606"/>
          <ac:spMkLst>
            <pc:docMk/>
            <pc:sldMk cId="3580362151" sldId="275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14.528" v="11" actId="26606"/>
          <ac:picMkLst>
            <pc:docMk/>
            <pc:sldMk cId="3580362151" sldId="275"/>
            <ac:picMk id="2" creationId="{1ECB38AD-CA1A-4AF9-98E2-788BC096A828}"/>
          </ac:picMkLst>
        </pc:picChg>
      </pc:sldChg>
      <pc:sldChg chg="addSp modSp mod setBg">
        <pc:chgData name="Sarah Gothard" userId="0e53f415fda5f162" providerId="LiveId" clId="{79E70403-3D11-4737-9E34-B3463860E860}" dt="2019-10-28T00:39:17.030" v="12" actId="26606"/>
        <pc:sldMkLst>
          <pc:docMk/>
          <pc:sldMk cId="2828535444" sldId="276"/>
        </pc:sldMkLst>
        <pc:spChg chg="mod ord">
          <ac:chgData name="Sarah Gothard" userId="0e53f415fda5f162" providerId="LiveId" clId="{79E70403-3D11-4737-9E34-B3463860E860}" dt="2019-10-28T00:39:17.030" v="12" actId="26606"/>
          <ac:spMkLst>
            <pc:docMk/>
            <pc:sldMk cId="2828535444" sldId="276"/>
            <ac:spMk id="4" creationId="{81BB3449-75EB-4D8E-B2A2-D4B83125A564}"/>
          </ac:spMkLst>
        </pc:spChg>
        <pc:spChg chg="add">
          <ac:chgData name="Sarah Gothard" userId="0e53f415fda5f162" providerId="LiveId" clId="{79E70403-3D11-4737-9E34-B3463860E860}" dt="2019-10-28T00:39:17.030" v="12" actId="26606"/>
          <ac:spMkLst>
            <pc:docMk/>
            <pc:sldMk cId="2828535444" sldId="276"/>
            <ac:spMk id="9" creationId="{32BC26D8-82FB-445E-AA49-62A77D7C1EE0}"/>
          </ac:spMkLst>
        </pc:spChg>
        <pc:spChg chg="add">
          <ac:chgData name="Sarah Gothard" userId="0e53f415fda5f162" providerId="LiveId" clId="{79E70403-3D11-4737-9E34-B3463860E860}" dt="2019-10-28T00:39:17.030" v="12" actId="26606"/>
          <ac:spMkLst>
            <pc:docMk/>
            <pc:sldMk cId="2828535444" sldId="276"/>
            <ac:spMk id="11" creationId="{CB44330D-EA18-4254-AA95-EB49948539B8}"/>
          </ac:spMkLst>
        </pc:spChg>
        <pc:picChg chg="mod">
          <ac:chgData name="Sarah Gothard" userId="0e53f415fda5f162" providerId="LiveId" clId="{79E70403-3D11-4737-9E34-B3463860E860}" dt="2019-10-28T00:39:17.030" v="12" actId="26606"/>
          <ac:picMkLst>
            <pc:docMk/>
            <pc:sldMk cId="2828535444" sldId="276"/>
            <ac:picMk id="2" creationId="{42206D31-4776-4DA7-8C68-971F27A19D2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44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4529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335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016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8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62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40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0201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21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18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97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494877A-F0B6-4209-AD1D-85C7419B5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515701"/>
            <a:ext cx="10905066" cy="182659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06D31-4776-4DA7-8C68-971F27A19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5701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A87157-C1D4-45CC-94E3-CB3897CCC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02876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CB38AD-CA1A-4AF9-98E2-788BC096A8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89103"/>
            <a:ext cx="10905066" cy="547979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803621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206D31-4776-4DA7-8C68-971F27A19D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28535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36690D2-2217-4551-950A-568892A5AD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565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E95B2BF-9C69-4209-97F6-68E6A7779C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57258"/>
            <a:ext cx="10905066" cy="534348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37765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1781FF-25D2-4A43-B89E-7E5AE1DF93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7004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2383EC-4B30-4C2B-8413-DB5BCC01C2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11234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6A929B7-9CDE-49E4-B6A8-4B6F7F676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702733"/>
            <a:ext cx="10905066" cy="5452533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34345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99B520-3317-479E-B5ED-4D33381C18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754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30C14F-9691-4CA6-BF7D-7BE307E45A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56094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50A859-9ACE-464B-BBB8-9A7D547542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0536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Widescreen</PresentationFormat>
  <Paragraphs>27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2019-10-28T00:39:17Z</dcterms:created>
  <dcterms:modified xsi:type="dcterms:W3CDTF">2019-10-28T00:39:17Z</dcterms:modified>
</cp:coreProperties>
</file>