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3"/>
  </p:notesMasterIdLst>
  <p:handoutMasterIdLst>
    <p:handoutMasterId r:id="rId14"/>
  </p:handoutMasterIdLst>
  <p:sldIdLst>
    <p:sldId id="256" r:id="rId2"/>
    <p:sldId id="257" r:id="rId3"/>
    <p:sldId id="258" r:id="rId4"/>
    <p:sldId id="268" r:id="rId5"/>
    <p:sldId id="265" r:id="rId6"/>
    <p:sldId id="259" r:id="rId7"/>
    <p:sldId id="269" r:id="rId8"/>
    <p:sldId id="266" r:id="rId9"/>
    <p:sldId id="260" r:id="rId10"/>
    <p:sldId id="267" r:id="rId11"/>
    <p:sldId id="27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1E9B88-521E-4D78-A380-80C2F66E1E12}" v="20" dt="2019-12-05T15:37:35.704"/>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94660"/>
  </p:normalViewPr>
  <p:slideViewPr>
    <p:cSldViewPr snapToGrid="0" showGuides="1">
      <p:cViewPr varScale="1">
        <p:scale>
          <a:sx n="68" d="100"/>
          <a:sy n="68" d="100"/>
        </p:scale>
        <p:origin x="852" y="6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35795C85-7633-4681-A232-5501511B8C13}"/>
    <pc:docChg chg="custSel mod delSld modSld">
      <pc:chgData name="Sarah Gothard" userId="0e53f415fda5f162" providerId="LiveId" clId="{35795C85-7633-4681-A232-5501511B8C13}" dt="2019-10-19T00:31:10.486" v="14" actId="2696"/>
      <pc:docMkLst>
        <pc:docMk/>
      </pc:docMkLst>
      <pc:sldChg chg="addSp modSp mod setBg">
        <pc:chgData name="Sarah Gothard" userId="0e53f415fda5f162" providerId="LiveId" clId="{35795C85-7633-4681-A232-5501511B8C13}" dt="2019-10-19T00:30:27.559" v="0" actId="26606"/>
        <pc:sldMkLst>
          <pc:docMk/>
          <pc:sldMk cId="2849901967" sldId="256"/>
        </pc:sldMkLst>
        <pc:spChg chg="mod ord">
          <ac:chgData name="Sarah Gothard" userId="0e53f415fda5f162" providerId="LiveId" clId="{35795C85-7633-4681-A232-5501511B8C13}" dt="2019-10-19T00:30:27.559" v="0" actId="26606"/>
          <ac:spMkLst>
            <pc:docMk/>
            <pc:sldMk cId="2849901967" sldId="256"/>
            <ac:spMk id="4" creationId="{FC75FE9F-8C75-4D6E-84AC-4B4884C54229}"/>
          </ac:spMkLst>
        </pc:spChg>
        <pc:spChg chg="add">
          <ac:chgData name="Sarah Gothard" userId="0e53f415fda5f162" providerId="LiveId" clId="{35795C85-7633-4681-A232-5501511B8C13}" dt="2019-10-19T00:30:27.559" v="0" actId="26606"/>
          <ac:spMkLst>
            <pc:docMk/>
            <pc:sldMk cId="2849901967" sldId="256"/>
            <ac:spMk id="9" creationId="{32BC26D8-82FB-445E-AA49-62A77D7C1EE0}"/>
          </ac:spMkLst>
        </pc:spChg>
        <pc:spChg chg="add">
          <ac:chgData name="Sarah Gothard" userId="0e53f415fda5f162" providerId="LiveId" clId="{35795C85-7633-4681-A232-5501511B8C13}" dt="2019-10-19T00:30:27.559" v="0" actId="26606"/>
          <ac:spMkLst>
            <pc:docMk/>
            <pc:sldMk cId="2849901967" sldId="256"/>
            <ac:spMk id="11" creationId="{CB44330D-EA18-4254-AA95-EB49948539B8}"/>
          </ac:spMkLst>
        </pc:spChg>
        <pc:picChg chg="mod">
          <ac:chgData name="Sarah Gothard" userId="0e53f415fda5f162" providerId="LiveId" clId="{35795C85-7633-4681-A232-5501511B8C13}" dt="2019-10-19T00:30:27.559" v="0" actId="26606"/>
          <ac:picMkLst>
            <pc:docMk/>
            <pc:sldMk cId="2849901967" sldId="256"/>
            <ac:picMk id="2" creationId="{CD78A631-9E57-4396-8C5D-AE67B3C30D88}"/>
          </ac:picMkLst>
        </pc:picChg>
      </pc:sldChg>
      <pc:sldChg chg="addSp modSp mod setBg">
        <pc:chgData name="Sarah Gothard" userId="0e53f415fda5f162" providerId="LiveId" clId="{35795C85-7633-4681-A232-5501511B8C13}" dt="2019-10-19T00:30:31.356" v="1" actId="26606"/>
        <pc:sldMkLst>
          <pc:docMk/>
          <pc:sldMk cId="1872816980" sldId="257"/>
        </pc:sldMkLst>
        <pc:spChg chg="mod ord">
          <ac:chgData name="Sarah Gothard" userId="0e53f415fda5f162" providerId="LiveId" clId="{35795C85-7633-4681-A232-5501511B8C13}" dt="2019-10-19T00:30:31.356" v="1" actId="26606"/>
          <ac:spMkLst>
            <pc:docMk/>
            <pc:sldMk cId="1872816980" sldId="257"/>
            <ac:spMk id="4" creationId="{2EFF7ACF-7803-415B-801A-EE65DADBAE21}"/>
          </ac:spMkLst>
        </pc:spChg>
        <pc:spChg chg="add">
          <ac:chgData name="Sarah Gothard" userId="0e53f415fda5f162" providerId="LiveId" clId="{35795C85-7633-4681-A232-5501511B8C13}" dt="2019-10-19T00:30:31.356" v="1" actId="26606"/>
          <ac:spMkLst>
            <pc:docMk/>
            <pc:sldMk cId="1872816980" sldId="257"/>
            <ac:spMk id="12" creationId="{32BC26D8-82FB-445E-AA49-62A77D7C1EE0}"/>
          </ac:spMkLst>
        </pc:spChg>
        <pc:spChg chg="add">
          <ac:chgData name="Sarah Gothard" userId="0e53f415fda5f162" providerId="LiveId" clId="{35795C85-7633-4681-A232-5501511B8C13}" dt="2019-10-19T00:30:31.356" v="1" actId="26606"/>
          <ac:spMkLst>
            <pc:docMk/>
            <pc:sldMk cId="1872816980" sldId="257"/>
            <ac:spMk id="14" creationId="{CB44330D-EA18-4254-AA95-EB49948539B8}"/>
          </ac:spMkLst>
        </pc:spChg>
        <pc:picChg chg="mod">
          <ac:chgData name="Sarah Gothard" userId="0e53f415fda5f162" providerId="LiveId" clId="{35795C85-7633-4681-A232-5501511B8C13}" dt="2019-10-19T00:30:31.356" v="1" actId="26606"/>
          <ac:picMkLst>
            <pc:docMk/>
            <pc:sldMk cId="1872816980" sldId="257"/>
            <ac:picMk id="7" creationId="{C974F41E-2CCD-4FD5-841D-298AB6EA5913}"/>
          </ac:picMkLst>
        </pc:picChg>
      </pc:sldChg>
      <pc:sldChg chg="addSp modSp mod setBg">
        <pc:chgData name="Sarah Gothard" userId="0e53f415fda5f162" providerId="LiveId" clId="{35795C85-7633-4681-A232-5501511B8C13}" dt="2019-10-19T00:30:34.317" v="2" actId="26606"/>
        <pc:sldMkLst>
          <pc:docMk/>
          <pc:sldMk cId="3068917356" sldId="258"/>
        </pc:sldMkLst>
        <pc:spChg chg="mod ord">
          <ac:chgData name="Sarah Gothard" userId="0e53f415fda5f162" providerId="LiveId" clId="{35795C85-7633-4681-A232-5501511B8C13}" dt="2019-10-19T00:30:34.317" v="2" actId="26606"/>
          <ac:spMkLst>
            <pc:docMk/>
            <pc:sldMk cId="3068917356" sldId="258"/>
            <ac:spMk id="4" creationId="{2EFF7ACF-7803-415B-801A-EE65DADBAE21}"/>
          </ac:spMkLst>
        </pc:spChg>
        <pc:spChg chg="add">
          <ac:chgData name="Sarah Gothard" userId="0e53f415fda5f162" providerId="LiveId" clId="{35795C85-7633-4681-A232-5501511B8C13}" dt="2019-10-19T00:30:34.317" v="2" actId="26606"/>
          <ac:spMkLst>
            <pc:docMk/>
            <pc:sldMk cId="3068917356" sldId="258"/>
            <ac:spMk id="9" creationId="{32BC26D8-82FB-445E-AA49-62A77D7C1EE0}"/>
          </ac:spMkLst>
        </pc:spChg>
        <pc:spChg chg="add">
          <ac:chgData name="Sarah Gothard" userId="0e53f415fda5f162" providerId="LiveId" clId="{35795C85-7633-4681-A232-5501511B8C13}" dt="2019-10-19T00:30:34.317" v="2" actId="26606"/>
          <ac:spMkLst>
            <pc:docMk/>
            <pc:sldMk cId="3068917356" sldId="258"/>
            <ac:spMk id="11" creationId="{CB44330D-EA18-4254-AA95-EB49948539B8}"/>
          </ac:spMkLst>
        </pc:spChg>
        <pc:picChg chg="mod">
          <ac:chgData name="Sarah Gothard" userId="0e53f415fda5f162" providerId="LiveId" clId="{35795C85-7633-4681-A232-5501511B8C13}" dt="2019-10-19T00:30:34.317" v="2" actId="26606"/>
          <ac:picMkLst>
            <pc:docMk/>
            <pc:sldMk cId="3068917356" sldId="258"/>
            <ac:picMk id="2" creationId="{1C4A1257-F1F7-4C7B-B6FA-62A121D79578}"/>
          </ac:picMkLst>
        </pc:picChg>
      </pc:sldChg>
      <pc:sldChg chg="addSp modSp mod setBg">
        <pc:chgData name="Sarah Gothard" userId="0e53f415fda5f162" providerId="LiveId" clId="{35795C85-7633-4681-A232-5501511B8C13}" dt="2019-10-19T00:30:44.548" v="5" actId="26606"/>
        <pc:sldMkLst>
          <pc:docMk/>
          <pc:sldMk cId="1512943237" sldId="259"/>
        </pc:sldMkLst>
        <pc:spChg chg="mod ord">
          <ac:chgData name="Sarah Gothard" userId="0e53f415fda5f162" providerId="LiveId" clId="{35795C85-7633-4681-A232-5501511B8C13}" dt="2019-10-19T00:30:44.548" v="5" actId="26606"/>
          <ac:spMkLst>
            <pc:docMk/>
            <pc:sldMk cId="1512943237" sldId="259"/>
            <ac:spMk id="4" creationId="{2EFF7ACF-7803-415B-801A-EE65DADBAE21}"/>
          </ac:spMkLst>
        </pc:spChg>
        <pc:spChg chg="add">
          <ac:chgData name="Sarah Gothard" userId="0e53f415fda5f162" providerId="LiveId" clId="{35795C85-7633-4681-A232-5501511B8C13}" dt="2019-10-19T00:30:44.548" v="5" actId="26606"/>
          <ac:spMkLst>
            <pc:docMk/>
            <pc:sldMk cId="1512943237" sldId="259"/>
            <ac:spMk id="9" creationId="{32BC26D8-82FB-445E-AA49-62A77D7C1EE0}"/>
          </ac:spMkLst>
        </pc:spChg>
        <pc:spChg chg="add">
          <ac:chgData name="Sarah Gothard" userId="0e53f415fda5f162" providerId="LiveId" clId="{35795C85-7633-4681-A232-5501511B8C13}" dt="2019-10-19T00:30:44.548" v="5" actId="26606"/>
          <ac:spMkLst>
            <pc:docMk/>
            <pc:sldMk cId="1512943237" sldId="259"/>
            <ac:spMk id="11" creationId="{CB44330D-EA18-4254-AA95-EB49948539B8}"/>
          </ac:spMkLst>
        </pc:spChg>
        <pc:picChg chg="mod">
          <ac:chgData name="Sarah Gothard" userId="0e53f415fda5f162" providerId="LiveId" clId="{35795C85-7633-4681-A232-5501511B8C13}" dt="2019-10-19T00:30:44.548" v="5" actId="26606"/>
          <ac:picMkLst>
            <pc:docMk/>
            <pc:sldMk cId="1512943237" sldId="259"/>
            <ac:picMk id="3" creationId="{65010306-5F2A-4AEF-8988-F042985F4E6E}"/>
          </ac:picMkLst>
        </pc:picChg>
      </pc:sldChg>
      <pc:sldChg chg="addSp modSp mod setBg">
        <pc:chgData name="Sarah Gothard" userId="0e53f415fda5f162" providerId="LiveId" clId="{35795C85-7633-4681-A232-5501511B8C13}" dt="2019-10-19T00:31:03.234" v="9" actId="26606"/>
        <pc:sldMkLst>
          <pc:docMk/>
          <pc:sldMk cId="2878259976" sldId="260"/>
        </pc:sldMkLst>
        <pc:spChg chg="mod ord">
          <ac:chgData name="Sarah Gothard" userId="0e53f415fda5f162" providerId="LiveId" clId="{35795C85-7633-4681-A232-5501511B8C13}" dt="2019-10-19T00:31:03.234" v="9" actId="26606"/>
          <ac:spMkLst>
            <pc:docMk/>
            <pc:sldMk cId="2878259976" sldId="260"/>
            <ac:spMk id="4" creationId="{2EFF7ACF-7803-415B-801A-EE65DADBAE21}"/>
          </ac:spMkLst>
        </pc:spChg>
        <pc:spChg chg="add">
          <ac:chgData name="Sarah Gothard" userId="0e53f415fda5f162" providerId="LiveId" clId="{35795C85-7633-4681-A232-5501511B8C13}" dt="2019-10-19T00:31:03.234" v="9" actId="26606"/>
          <ac:spMkLst>
            <pc:docMk/>
            <pc:sldMk cId="2878259976" sldId="260"/>
            <ac:spMk id="9" creationId="{32BC26D8-82FB-445E-AA49-62A77D7C1EE0}"/>
          </ac:spMkLst>
        </pc:spChg>
        <pc:spChg chg="add">
          <ac:chgData name="Sarah Gothard" userId="0e53f415fda5f162" providerId="LiveId" clId="{35795C85-7633-4681-A232-5501511B8C13}" dt="2019-10-19T00:31:03.234" v="9" actId="26606"/>
          <ac:spMkLst>
            <pc:docMk/>
            <pc:sldMk cId="2878259976" sldId="260"/>
            <ac:spMk id="11" creationId="{CB44330D-EA18-4254-AA95-EB49948539B8}"/>
          </ac:spMkLst>
        </pc:spChg>
        <pc:picChg chg="mod">
          <ac:chgData name="Sarah Gothard" userId="0e53f415fda5f162" providerId="LiveId" clId="{35795C85-7633-4681-A232-5501511B8C13}" dt="2019-10-19T00:31:03.234" v="9" actId="26606"/>
          <ac:picMkLst>
            <pc:docMk/>
            <pc:sldMk cId="2878259976" sldId="260"/>
            <ac:picMk id="3" creationId="{8A340599-4B5C-4657-B6C8-E8A97AEA4907}"/>
          </ac:picMkLst>
        </pc:picChg>
      </pc:sldChg>
      <pc:sldChg chg="addSp modSp mod setBg">
        <pc:chgData name="Sarah Gothard" userId="0e53f415fda5f162" providerId="LiveId" clId="{35795C85-7633-4681-A232-5501511B8C13}" dt="2019-10-19T00:30:40.886" v="4" actId="26606"/>
        <pc:sldMkLst>
          <pc:docMk/>
          <pc:sldMk cId="2693749445" sldId="265"/>
        </pc:sldMkLst>
        <pc:spChg chg="mod ord">
          <ac:chgData name="Sarah Gothard" userId="0e53f415fda5f162" providerId="LiveId" clId="{35795C85-7633-4681-A232-5501511B8C13}" dt="2019-10-19T00:30:40.886" v="4" actId="26606"/>
          <ac:spMkLst>
            <pc:docMk/>
            <pc:sldMk cId="2693749445" sldId="265"/>
            <ac:spMk id="4" creationId="{2EFF7ACF-7803-415B-801A-EE65DADBAE21}"/>
          </ac:spMkLst>
        </pc:spChg>
        <pc:spChg chg="add">
          <ac:chgData name="Sarah Gothard" userId="0e53f415fda5f162" providerId="LiveId" clId="{35795C85-7633-4681-A232-5501511B8C13}" dt="2019-10-19T00:30:40.886" v="4" actId="26606"/>
          <ac:spMkLst>
            <pc:docMk/>
            <pc:sldMk cId="2693749445" sldId="265"/>
            <ac:spMk id="12" creationId="{32BC26D8-82FB-445E-AA49-62A77D7C1EE0}"/>
          </ac:spMkLst>
        </pc:spChg>
        <pc:spChg chg="add">
          <ac:chgData name="Sarah Gothard" userId="0e53f415fda5f162" providerId="LiveId" clId="{35795C85-7633-4681-A232-5501511B8C13}" dt="2019-10-19T00:30:40.886" v="4" actId="26606"/>
          <ac:spMkLst>
            <pc:docMk/>
            <pc:sldMk cId="2693749445" sldId="265"/>
            <ac:spMk id="14" creationId="{CB44330D-EA18-4254-AA95-EB49948539B8}"/>
          </ac:spMkLst>
        </pc:spChg>
        <pc:picChg chg="mod">
          <ac:chgData name="Sarah Gothard" userId="0e53f415fda5f162" providerId="LiveId" clId="{35795C85-7633-4681-A232-5501511B8C13}" dt="2019-10-19T00:30:40.886" v="4" actId="26606"/>
          <ac:picMkLst>
            <pc:docMk/>
            <pc:sldMk cId="2693749445" sldId="265"/>
            <ac:picMk id="7" creationId="{C974F41E-2CCD-4FD5-841D-298AB6EA5913}"/>
          </ac:picMkLst>
        </pc:picChg>
      </pc:sldChg>
      <pc:sldChg chg="addSp modSp mod setBg">
        <pc:chgData name="Sarah Gothard" userId="0e53f415fda5f162" providerId="LiveId" clId="{35795C85-7633-4681-A232-5501511B8C13}" dt="2019-10-19T00:30:58.296" v="8" actId="26606"/>
        <pc:sldMkLst>
          <pc:docMk/>
          <pc:sldMk cId="3727087284" sldId="266"/>
        </pc:sldMkLst>
        <pc:spChg chg="mod ord">
          <ac:chgData name="Sarah Gothard" userId="0e53f415fda5f162" providerId="LiveId" clId="{35795C85-7633-4681-A232-5501511B8C13}" dt="2019-10-19T00:30:58.296" v="8" actId="26606"/>
          <ac:spMkLst>
            <pc:docMk/>
            <pc:sldMk cId="3727087284" sldId="266"/>
            <ac:spMk id="4" creationId="{2EFF7ACF-7803-415B-801A-EE65DADBAE21}"/>
          </ac:spMkLst>
        </pc:spChg>
        <pc:spChg chg="add">
          <ac:chgData name="Sarah Gothard" userId="0e53f415fda5f162" providerId="LiveId" clId="{35795C85-7633-4681-A232-5501511B8C13}" dt="2019-10-19T00:30:58.296" v="8" actId="26606"/>
          <ac:spMkLst>
            <pc:docMk/>
            <pc:sldMk cId="3727087284" sldId="266"/>
            <ac:spMk id="12" creationId="{32BC26D8-82FB-445E-AA49-62A77D7C1EE0}"/>
          </ac:spMkLst>
        </pc:spChg>
        <pc:spChg chg="add">
          <ac:chgData name="Sarah Gothard" userId="0e53f415fda5f162" providerId="LiveId" clId="{35795C85-7633-4681-A232-5501511B8C13}" dt="2019-10-19T00:30:58.296" v="8" actId="26606"/>
          <ac:spMkLst>
            <pc:docMk/>
            <pc:sldMk cId="3727087284" sldId="266"/>
            <ac:spMk id="14" creationId="{CB44330D-EA18-4254-AA95-EB49948539B8}"/>
          </ac:spMkLst>
        </pc:spChg>
        <pc:picChg chg="mod">
          <ac:chgData name="Sarah Gothard" userId="0e53f415fda5f162" providerId="LiveId" clId="{35795C85-7633-4681-A232-5501511B8C13}" dt="2019-10-19T00:30:58.296" v="8" actId="26606"/>
          <ac:picMkLst>
            <pc:docMk/>
            <pc:sldMk cId="3727087284" sldId="266"/>
            <ac:picMk id="7" creationId="{C974F41E-2CCD-4FD5-841D-298AB6EA5913}"/>
          </ac:picMkLst>
        </pc:picChg>
      </pc:sldChg>
      <pc:sldChg chg="addSp modSp mod setBg">
        <pc:chgData name="Sarah Gothard" userId="0e53f415fda5f162" providerId="LiveId" clId="{35795C85-7633-4681-A232-5501511B8C13}" dt="2019-10-19T00:31:06.762" v="10" actId="26606"/>
        <pc:sldMkLst>
          <pc:docMk/>
          <pc:sldMk cId="3578323469" sldId="267"/>
        </pc:sldMkLst>
        <pc:spChg chg="mod ord">
          <ac:chgData name="Sarah Gothard" userId="0e53f415fda5f162" providerId="LiveId" clId="{35795C85-7633-4681-A232-5501511B8C13}" dt="2019-10-19T00:31:06.762" v="10" actId="26606"/>
          <ac:spMkLst>
            <pc:docMk/>
            <pc:sldMk cId="3578323469" sldId="267"/>
            <ac:spMk id="4" creationId="{2EFF7ACF-7803-415B-801A-EE65DADBAE21}"/>
          </ac:spMkLst>
        </pc:spChg>
        <pc:spChg chg="add">
          <ac:chgData name="Sarah Gothard" userId="0e53f415fda5f162" providerId="LiveId" clId="{35795C85-7633-4681-A232-5501511B8C13}" dt="2019-10-19T00:31:06.762" v="10" actId="26606"/>
          <ac:spMkLst>
            <pc:docMk/>
            <pc:sldMk cId="3578323469" sldId="267"/>
            <ac:spMk id="12" creationId="{32BC26D8-82FB-445E-AA49-62A77D7C1EE0}"/>
          </ac:spMkLst>
        </pc:spChg>
        <pc:spChg chg="add">
          <ac:chgData name="Sarah Gothard" userId="0e53f415fda5f162" providerId="LiveId" clId="{35795C85-7633-4681-A232-5501511B8C13}" dt="2019-10-19T00:31:06.762" v="10" actId="26606"/>
          <ac:spMkLst>
            <pc:docMk/>
            <pc:sldMk cId="3578323469" sldId="267"/>
            <ac:spMk id="14" creationId="{CB44330D-EA18-4254-AA95-EB49948539B8}"/>
          </ac:spMkLst>
        </pc:spChg>
        <pc:picChg chg="mod">
          <ac:chgData name="Sarah Gothard" userId="0e53f415fda5f162" providerId="LiveId" clId="{35795C85-7633-4681-A232-5501511B8C13}" dt="2019-10-19T00:31:06.762" v="10" actId="26606"/>
          <ac:picMkLst>
            <pc:docMk/>
            <pc:sldMk cId="3578323469" sldId="267"/>
            <ac:picMk id="7" creationId="{C974F41E-2CCD-4FD5-841D-298AB6EA5913}"/>
          </ac:picMkLst>
        </pc:picChg>
      </pc:sldChg>
      <pc:sldChg chg="addSp modSp mod setBg">
        <pc:chgData name="Sarah Gothard" userId="0e53f415fda5f162" providerId="LiveId" clId="{35795C85-7633-4681-A232-5501511B8C13}" dt="2019-10-19T00:30:37.821" v="3" actId="26606"/>
        <pc:sldMkLst>
          <pc:docMk/>
          <pc:sldMk cId="2255445086" sldId="268"/>
        </pc:sldMkLst>
        <pc:spChg chg="mod ord">
          <ac:chgData name="Sarah Gothard" userId="0e53f415fda5f162" providerId="LiveId" clId="{35795C85-7633-4681-A232-5501511B8C13}" dt="2019-10-19T00:30:37.821" v="3" actId="26606"/>
          <ac:spMkLst>
            <pc:docMk/>
            <pc:sldMk cId="2255445086" sldId="268"/>
            <ac:spMk id="4" creationId="{2EFF7ACF-7803-415B-801A-EE65DADBAE21}"/>
          </ac:spMkLst>
        </pc:spChg>
        <pc:spChg chg="add">
          <ac:chgData name="Sarah Gothard" userId="0e53f415fda5f162" providerId="LiveId" clId="{35795C85-7633-4681-A232-5501511B8C13}" dt="2019-10-19T00:30:37.821" v="3" actId="26606"/>
          <ac:spMkLst>
            <pc:docMk/>
            <pc:sldMk cId="2255445086" sldId="268"/>
            <ac:spMk id="9" creationId="{32BC26D8-82FB-445E-AA49-62A77D7C1EE0}"/>
          </ac:spMkLst>
        </pc:spChg>
        <pc:spChg chg="add">
          <ac:chgData name="Sarah Gothard" userId="0e53f415fda5f162" providerId="LiveId" clId="{35795C85-7633-4681-A232-5501511B8C13}" dt="2019-10-19T00:30:37.821" v="3" actId="26606"/>
          <ac:spMkLst>
            <pc:docMk/>
            <pc:sldMk cId="2255445086" sldId="268"/>
            <ac:spMk id="11" creationId="{CB44330D-EA18-4254-AA95-EB49948539B8}"/>
          </ac:spMkLst>
        </pc:spChg>
        <pc:picChg chg="mod">
          <ac:chgData name="Sarah Gothard" userId="0e53f415fda5f162" providerId="LiveId" clId="{35795C85-7633-4681-A232-5501511B8C13}" dt="2019-10-19T00:30:37.821" v="3" actId="26606"/>
          <ac:picMkLst>
            <pc:docMk/>
            <pc:sldMk cId="2255445086" sldId="268"/>
            <ac:picMk id="2" creationId="{4A771301-6127-40CD-A775-48644050C8F8}"/>
          </ac:picMkLst>
        </pc:picChg>
      </pc:sldChg>
      <pc:sldChg chg="addSp delSp modSp mod setBg">
        <pc:chgData name="Sarah Gothard" userId="0e53f415fda5f162" providerId="LiveId" clId="{35795C85-7633-4681-A232-5501511B8C13}" dt="2019-10-19T00:30:54.796" v="7" actId="26606"/>
        <pc:sldMkLst>
          <pc:docMk/>
          <pc:sldMk cId="3259663945" sldId="269"/>
        </pc:sldMkLst>
        <pc:spChg chg="mod ord">
          <ac:chgData name="Sarah Gothard" userId="0e53f415fda5f162" providerId="LiveId" clId="{35795C85-7633-4681-A232-5501511B8C13}" dt="2019-10-19T00:30:54.796" v="7" actId="26606"/>
          <ac:spMkLst>
            <pc:docMk/>
            <pc:sldMk cId="3259663945" sldId="269"/>
            <ac:spMk id="4" creationId="{2EFF7ACF-7803-415B-801A-EE65DADBAE21}"/>
          </ac:spMkLst>
        </pc:spChg>
        <pc:spChg chg="add del">
          <ac:chgData name="Sarah Gothard" userId="0e53f415fda5f162" providerId="LiveId" clId="{35795C85-7633-4681-A232-5501511B8C13}" dt="2019-10-19T00:30:54.796" v="7" actId="26606"/>
          <ac:spMkLst>
            <pc:docMk/>
            <pc:sldMk cId="3259663945" sldId="269"/>
            <ac:spMk id="9" creationId="{01D0AF59-99C3-4251-AB9A-C966C6AD4400}"/>
          </ac:spMkLst>
        </pc:spChg>
        <pc:spChg chg="add del">
          <ac:chgData name="Sarah Gothard" userId="0e53f415fda5f162" providerId="LiveId" clId="{35795C85-7633-4681-A232-5501511B8C13}" dt="2019-10-19T00:30:54.796" v="7" actId="26606"/>
          <ac:spMkLst>
            <pc:docMk/>
            <pc:sldMk cId="3259663945" sldId="269"/>
            <ac:spMk id="11" creationId="{1855405F-37A2-4869-9154-F8BE3BECE6C3}"/>
          </ac:spMkLst>
        </pc:spChg>
        <pc:spChg chg="add">
          <ac:chgData name="Sarah Gothard" userId="0e53f415fda5f162" providerId="LiveId" clId="{35795C85-7633-4681-A232-5501511B8C13}" dt="2019-10-19T00:30:54.796" v="7" actId="26606"/>
          <ac:spMkLst>
            <pc:docMk/>
            <pc:sldMk cId="3259663945" sldId="269"/>
            <ac:spMk id="16" creationId="{32BC26D8-82FB-445E-AA49-62A77D7C1EE0}"/>
          </ac:spMkLst>
        </pc:spChg>
        <pc:spChg chg="add">
          <ac:chgData name="Sarah Gothard" userId="0e53f415fda5f162" providerId="LiveId" clId="{35795C85-7633-4681-A232-5501511B8C13}" dt="2019-10-19T00:30:54.796" v="7" actId="26606"/>
          <ac:spMkLst>
            <pc:docMk/>
            <pc:sldMk cId="3259663945" sldId="269"/>
            <ac:spMk id="18" creationId="{CB44330D-EA18-4254-AA95-EB49948539B8}"/>
          </ac:spMkLst>
        </pc:spChg>
        <pc:picChg chg="mod">
          <ac:chgData name="Sarah Gothard" userId="0e53f415fda5f162" providerId="LiveId" clId="{35795C85-7633-4681-A232-5501511B8C13}" dt="2019-10-19T00:30:48.234" v="6" actId="26606"/>
          <ac:picMkLst>
            <pc:docMk/>
            <pc:sldMk cId="3259663945" sldId="269"/>
            <ac:picMk id="2" creationId="{3B80443F-5BC5-4BB1-881B-5759192A100C}"/>
          </ac:picMkLst>
        </pc:picChg>
      </pc:sldChg>
    </pc:docChg>
  </pc:docChgLst>
  <pc:docChgLst>
    <pc:chgData name="Sarah Gothard" userId="0e53f415fda5f162" providerId="LiveId" clId="{732DD9EE-73C5-4C08-BFB9-07ADE0FA1707}"/>
  </pc:docChgLst>
  <pc:docChgLst>
    <pc:chgData name="Sarah Gothard" userId="0e53f415fda5f162" providerId="LiveId" clId="{1CF28229-C465-4A2E-8714-62C43F99A7E1}"/>
  </pc:docChgLst>
  <pc:docChgLst>
    <pc:chgData name="Sarah Gothard" userId="0e53f415fda5f162" providerId="LiveId" clId="{8F1E9B88-521E-4D78-A380-80C2F66E1E12}"/>
    <pc:docChg chg="undo custSel mod addSld delSld modSld">
      <pc:chgData name="Sarah Gothard" userId="0e53f415fda5f162" providerId="LiveId" clId="{8F1E9B88-521E-4D78-A380-80C2F66E1E12}" dt="2019-12-05T15:37:37.527" v="54" actId="26606"/>
      <pc:docMkLst>
        <pc:docMk/>
      </pc:docMkLst>
      <pc:sldChg chg="addSp delSp modSp">
        <pc:chgData name="Sarah Gothard" userId="0e53f415fda5f162" providerId="LiveId" clId="{8F1E9B88-521E-4D78-A380-80C2F66E1E12}" dt="2019-12-05T15:23:13.400" v="2" actId="26606"/>
        <pc:sldMkLst>
          <pc:docMk/>
          <pc:sldMk cId="2849901967" sldId="256"/>
        </pc:sldMkLst>
        <pc:spChg chg="ord">
          <ac:chgData name="Sarah Gothard" userId="0e53f415fda5f162" providerId="LiveId" clId="{8F1E9B88-521E-4D78-A380-80C2F66E1E12}" dt="2019-12-05T15:23:13.400" v="2" actId="26606"/>
          <ac:spMkLst>
            <pc:docMk/>
            <pc:sldMk cId="2849901967" sldId="256"/>
            <ac:spMk id="4" creationId="{FC75FE9F-8C75-4D6E-84AC-4B4884C54229}"/>
          </ac:spMkLst>
        </pc:spChg>
        <pc:spChg chg="del">
          <ac:chgData name="Sarah Gothard" userId="0e53f415fda5f162" providerId="LiveId" clId="{8F1E9B88-521E-4D78-A380-80C2F66E1E12}" dt="2019-12-05T15:23:13.400" v="2" actId="26606"/>
          <ac:spMkLst>
            <pc:docMk/>
            <pc:sldMk cId="2849901967" sldId="256"/>
            <ac:spMk id="9" creationId="{32BC26D8-82FB-445E-AA49-62A77D7C1EE0}"/>
          </ac:spMkLst>
        </pc:spChg>
        <pc:spChg chg="del">
          <ac:chgData name="Sarah Gothard" userId="0e53f415fda5f162" providerId="LiveId" clId="{8F1E9B88-521E-4D78-A380-80C2F66E1E12}" dt="2019-12-05T15:23:13.400" v="2" actId="26606"/>
          <ac:spMkLst>
            <pc:docMk/>
            <pc:sldMk cId="2849901967" sldId="256"/>
            <ac:spMk id="11" creationId="{CB44330D-EA18-4254-AA95-EB49948539B8}"/>
          </ac:spMkLst>
        </pc:spChg>
        <pc:spChg chg="add">
          <ac:chgData name="Sarah Gothard" userId="0e53f415fda5f162" providerId="LiveId" clId="{8F1E9B88-521E-4D78-A380-80C2F66E1E12}" dt="2019-12-05T15:23:13.400" v="2" actId="26606"/>
          <ac:spMkLst>
            <pc:docMk/>
            <pc:sldMk cId="2849901967" sldId="256"/>
            <ac:spMk id="16" creationId="{32BC26D8-82FB-445E-AA49-62A77D7C1EE0}"/>
          </ac:spMkLst>
        </pc:spChg>
        <pc:spChg chg="add">
          <ac:chgData name="Sarah Gothard" userId="0e53f415fda5f162" providerId="LiveId" clId="{8F1E9B88-521E-4D78-A380-80C2F66E1E12}" dt="2019-12-05T15:23:13.400" v="2" actId="26606"/>
          <ac:spMkLst>
            <pc:docMk/>
            <pc:sldMk cId="2849901967" sldId="256"/>
            <ac:spMk id="18" creationId="{CB44330D-EA18-4254-AA95-EB49948539B8}"/>
          </ac:spMkLst>
        </pc:spChg>
        <pc:picChg chg="del">
          <ac:chgData name="Sarah Gothard" userId="0e53f415fda5f162" providerId="LiveId" clId="{8F1E9B88-521E-4D78-A380-80C2F66E1E12}" dt="2019-12-05T15:23:11.082" v="0" actId="478"/>
          <ac:picMkLst>
            <pc:docMk/>
            <pc:sldMk cId="2849901967" sldId="256"/>
            <ac:picMk id="2" creationId="{CD78A631-9E57-4396-8C5D-AE67B3C30D88}"/>
          </ac:picMkLst>
        </pc:picChg>
        <pc:picChg chg="add mod">
          <ac:chgData name="Sarah Gothard" userId="0e53f415fda5f162" providerId="LiveId" clId="{8F1E9B88-521E-4D78-A380-80C2F66E1E12}" dt="2019-12-05T15:23:13.400" v="2" actId="26606"/>
          <ac:picMkLst>
            <pc:docMk/>
            <pc:sldMk cId="2849901967" sldId="256"/>
            <ac:picMk id="3" creationId="{887B1B85-B820-4F4A-8523-CB1914115944}"/>
          </ac:picMkLst>
        </pc:picChg>
      </pc:sldChg>
      <pc:sldChg chg="addSp delSp modSp">
        <pc:chgData name="Sarah Gothard" userId="0e53f415fda5f162" providerId="LiveId" clId="{8F1E9B88-521E-4D78-A380-80C2F66E1E12}" dt="2019-12-05T15:25:12.172" v="11" actId="26606"/>
        <pc:sldMkLst>
          <pc:docMk/>
          <pc:sldMk cId="1872816980" sldId="257"/>
        </pc:sldMkLst>
        <pc:spChg chg="ord">
          <ac:chgData name="Sarah Gothard" userId="0e53f415fda5f162" providerId="LiveId" clId="{8F1E9B88-521E-4D78-A380-80C2F66E1E12}" dt="2019-12-05T15:25:12.172" v="11" actId="26606"/>
          <ac:spMkLst>
            <pc:docMk/>
            <pc:sldMk cId="1872816980" sldId="257"/>
            <ac:spMk id="4" creationId="{2EFF7ACF-7803-415B-801A-EE65DADBAE21}"/>
          </ac:spMkLst>
        </pc:spChg>
        <pc:spChg chg="del">
          <ac:chgData name="Sarah Gothard" userId="0e53f415fda5f162" providerId="LiveId" clId="{8F1E9B88-521E-4D78-A380-80C2F66E1E12}" dt="2019-12-05T15:25:12.172" v="11" actId="26606"/>
          <ac:spMkLst>
            <pc:docMk/>
            <pc:sldMk cId="1872816980" sldId="257"/>
            <ac:spMk id="12" creationId="{32BC26D8-82FB-445E-AA49-62A77D7C1EE0}"/>
          </ac:spMkLst>
        </pc:spChg>
        <pc:spChg chg="del">
          <ac:chgData name="Sarah Gothard" userId="0e53f415fda5f162" providerId="LiveId" clId="{8F1E9B88-521E-4D78-A380-80C2F66E1E12}" dt="2019-12-05T15:25:12.172" v="11" actId="26606"/>
          <ac:spMkLst>
            <pc:docMk/>
            <pc:sldMk cId="1872816980" sldId="257"/>
            <ac:spMk id="14" creationId="{CB44330D-EA18-4254-AA95-EB49948539B8}"/>
          </ac:spMkLst>
        </pc:spChg>
        <pc:spChg chg="add">
          <ac:chgData name="Sarah Gothard" userId="0e53f415fda5f162" providerId="LiveId" clId="{8F1E9B88-521E-4D78-A380-80C2F66E1E12}" dt="2019-12-05T15:25:12.172" v="11" actId="26606"/>
          <ac:spMkLst>
            <pc:docMk/>
            <pc:sldMk cId="1872816980" sldId="257"/>
            <ac:spMk id="19" creationId="{32BC26D8-82FB-445E-AA49-62A77D7C1EE0}"/>
          </ac:spMkLst>
        </pc:spChg>
        <pc:spChg chg="add">
          <ac:chgData name="Sarah Gothard" userId="0e53f415fda5f162" providerId="LiveId" clId="{8F1E9B88-521E-4D78-A380-80C2F66E1E12}" dt="2019-12-05T15:25:12.172" v="11" actId="26606"/>
          <ac:spMkLst>
            <pc:docMk/>
            <pc:sldMk cId="1872816980" sldId="257"/>
            <ac:spMk id="21" creationId="{CB44330D-EA18-4254-AA95-EB49948539B8}"/>
          </ac:spMkLst>
        </pc:spChg>
        <pc:picChg chg="add del">
          <ac:chgData name="Sarah Gothard" userId="0e53f415fda5f162" providerId="LiveId" clId="{8F1E9B88-521E-4D78-A380-80C2F66E1E12}" dt="2019-12-05T15:24:28.563" v="5" actId="478"/>
          <ac:picMkLst>
            <pc:docMk/>
            <pc:sldMk cId="1872816980" sldId="257"/>
            <ac:picMk id="2" creationId="{A76D95AE-DC38-4029-B769-A0746ED38D26}"/>
          </ac:picMkLst>
        </pc:picChg>
        <pc:picChg chg="add del">
          <ac:chgData name="Sarah Gothard" userId="0e53f415fda5f162" providerId="LiveId" clId="{8F1E9B88-521E-4D78-A380-80C2F66E1E12}" dt="2019-12-05T15:24:49.671" v="7" actId="478"/>
          <ac:picMkLst>
            <pc:docMk/>
            <pc:sldMk cId="1872816980" sldId="257"/>
            <ac:picMk id="3" creationId="{FB01B8FE-3B16-498C-B0AC-3EBDE1D1CA12}"/>
          </ac:picMkLst>
        </pc:picChg>
        <pc:picChg chg="add del">
          <ac:chgData name="Sarah Gothard" userId="0e53f415fda5f162" providerId="LiveId" clId="{8F1E9B88-521E-4D78-A380-80C2F66E1E12}" dt="2019-12-05T15:25:08.270" v="9" actId="478"/>
          <ac:picMkLst>
            <pc:docMk/>
            <pc:sldMk cId="1872816980" sldId="257"/>
            <ac:picMk id="5" creationId="{4C1FB1A5-70DA-4532-B70C-6D1E32E4E38A}"/>
          </ac:picMkLst>
        </pc:picChg>
        <pc:picChg chg="add mod">
          <ac:chgData name="Sarah Gothard" userId="0e53f415fda5f162" providerId="LiveId" clId="{8F1E9B88-521E-4D78-A380-80C2F66E1E12}" dt="2019-12-05T15:25:12.172" v="11" actId="26606"/>
          <ac:picMkLst>
            <pc:docMk/>
            <pc:sldMk cId="1872816980" sldId="257"/>
            <ac:picMk id="6" creationId="{93822697-3B7C-4F54-BFC5-32234BB3ED5F}"/>
          </ac:picMkLst>
        </pc:picChg>
        <pc:picChg chg="del">
          <ac:chgData name="Sarah Gothard" userId="0e53f415fda5f162" providerId="LiveId" clId="{8F1E9B88-521E-4D78-A380-80C2F66E1E12}" dt="2019-12-05T15:23:19.711" v="3" actId="478"/>
          <ac:picMkLst>
            <pc:docMk/>
            <pc:sldMk cId="1872816980" sldId="257"/>
            <ac:picMk id="7" creationId="{C974F41E-2CCD-4FD5-841D-298AB6EA5913}"/>
          </ac:picMkLst>
        </pc:picChg>
      </pc:sldChg>
      <pc:sldChg chg="addSp delSp modSp">
        <pc:chgData name="Sarah Gothard" userId="0e53f415fda5f162" providerId="LiveId" clId="{8F1E9B88-521E-4D78-A380-80C2F66E1E12}" dt="2019-12-05T15:28:30.018" v="19" actId="26606"/>
        <pc:sldMkLst>
          <pc:docMk/>
          <pc:sldMk cId="3068917356" sldId="258"/>
        </pc:sldMkLst>
        <pc:spChg chg="ord">
          <ac:chgData name="Sarah Gothard" userId="0e53f415fda5f162" providerId="LiveId" clId="{8F1E9B88-521E-4D78-A380-80C2F66E1E12}" dt="2019-12-05T15:28:30.018" v="19" actId="26606"/>
          <ac:spMkLst>
            <pc:docMk/>
            <pc:sldMk cId="3068917356" sldId="258"/>
            <ac:spMk id="4" creationId="{2EFF7ACF-7803-415B-801A-EE65DADBAE21}"/>
          </ac:spMkLst>
        </pc:spChg>
        <pc:spChg chg="del">
          <ac:chgData name="Sarah Gothard" userId="0e53f415fda5f162" providerId="LiveId" clId="{8F1E9B88-521E-4D78-A380-80C2F66E1E12}" dt="2019-12-05T15:26:56.999" v="14" actId="26606"/>
          <ac:spMkLst>
            <pc:docMk/>
            <pc:sldMk cId="3068917356" sldId="258"/>
            <ac:spMk id="9" creationId="{32BC26D8-82FB-445E-AA49-62A77D7C1EE0}"/>
          </ac:spMkLst>
        </pc:spChg>
        <pc:spChg chg="del">
          <ac:chgData name="Sarah Gothard" userId="0e53f415fda5f162" providerId="LiveId" clId="{8F1E9B88-521E-4D78-A380-80C2F66E1E12}" dt="2019-12-05T15:26:56.999" v="14" actId="26606"/>
          <ac:spMkLst>
            <pc:docMk/>
            <pc:sldMk cId="3068917356" sldId="258"/>
            <ac:spMk id="11" creationId="{CB44330D-EA18-4254-AA95-EB49948539B8}"/>
          </ac:spMkLst>
        </pc:spChg>
        <pc:spChg chg="add del">
          <ac:chgData name="Sarah Gothard" userId="0e53f415fda5f162" providerId="LiveId" clId="{8F1E9B88-521E-4D78-A380-80C2F66E1E12}" dt="2019-12-05T15:28:30.018" v="19" actId="26606"/>
          <ac:spMkLst>
            <pc:docMk/>
            <pc:sldMk cId="3068917356" sldId="258"/>
            <ac:spMk id="16" creationId="{32BC26D8-82FB-445E-AA49-62A77D7C1EE0}"/>
          </ac:spMkLst>
        </pc:spChg>
        <pc:spChg chg="add del">
          <ac:chgData name="Sarah Gothard" userId="0e53f415fda5f162" providerId="LiveId" clId="{8F1E9B88-521E-4D78-A380-80C2F66E1E12}" dt="2019-12-05T15:28:30.018" v="19" actId="26606"/>
          <ac:spMkLst>
            <pc:docMk/>
            <pc:sldMk cId="3068917356" sldId="258"/>
            <ac:spMk id="18" creationId="{CB44330D-EA18-4254-AA95-EB49948539B8}"/>
          </ac:spMkLst>
        </pc:spChg>
        <pc:spChg chg="add">
          <ac:chgData name="Sarah Gothard" userId="0e53f415fda5f162" providerId="LiveId" clId="{8F1E9B88-521E-4D78-A380-80C2F66E1E12}" dt="2019-12-05T15:28:30.018" v="19" actId="26606"/>
          <ac:spMkLst>
            <pc:docMk/>
            <pc:sldMk cId="3068917356" sldId="258"/>
            <ac:spMk id="23" creationId="{32BC26D8-82FB-445E-AA49-62A77D7C1EE0}"/>
          </ac:spMkLst>
        </pc:spChg>
        <pc:spChg chg="add">
          <ac:chgData name="Sarah Gothard" userId="0e53f415fda5f162" providerId="LiveId" clId="{8F1E9B88-521E-4D78-A380-80C2F66E1E12}" dt="2019-12-05T15:28:30.018" v="19" actId="26606"/>
          <ac:spMkLst>
            <pc:docMk/>
            <pc:sldMk cId="3068917356" sldId="258"/>
            <ac:spMk id="25" creationId="{CB44330D-EA18-4254-AA95-EB49948539B8}"/>
          </ac:spMkLst>
        </pc:spChg>
        <pc:picChg chg="del">
          <ac:chgData name="Sarah Gothard" userId="0e53f415fda5f162" providerId="LiveId" clId="{8F1E9B88-521E-4D78-A380-80C2F66E1E12}" dt="2019-12-05T15:26:53.539" v="12" actId="478"/>
          <ac:picMkLst>
            <pc:docMk/>
            <pc:sldMk cId="3068917356" sldId="258"/>
            <ac:picMk id="2" creationId="{1C4A1257-F1F7-4C7B-B6FA-62A121D79578}"/>
          </ac:picMkLst>
        </pc:picChg>
        <pc:picChg chg="add del mod">
          <ac:chgData name="Sarah Gothard" userId="0e53f415fda5f162" providerId="LiveId" clId="{8F1E9B88-521E-4D78-A380-80C2F66E1E12}" dt="2019-12-05T15:28:26.770" v="17" actId="478"/>
          <ac:picMkLst>
            <pc:docMk/>
            <pc:sldMk cId="3068917356" sldId="258"/>
            <ac:picMk id="3" creationId="{5739774A-FA24-44A1-8F1B-2BAF4937C9A2}"/>
          </ac:picMkLst>
        </pc:picChg>
        <pc:picChg chg="add mod">
          <ac:chgData name="Sarah Gothard" userId="0e53f415fda5f162" providerId="LiveId" clId="{8F1E9B88-521E-4D78-A380-80C2F66E1E12}" dt="2019-12-05T15:28:30.018" v="19" actId="26606"/>
          <ac:picMkLst>
            <pc:docMk/>
            <pc:sldMk cId="3068917356" sldId="258"/>
            <ac:picMk id="5" creationId="{FB783EFA-8FE6-4847-809F-B791870F06E3}"/>
          </ac:picMkLst>
        </pc:picChg>
      </pc:sldChg>
      <pc:sldChg chg="addSp delSp modSp">
        <pc:chgData name="Sarah Gothard" userId="0e53f415fda5f162" providerId="LiveId" clId="{8F1E9B88-521E-4D78-A380-80C2F66E1E12}" dt="2019-12-05T15:29:43.686" v="23" actId="26606"/>
        <pc:sldMkLst>
          <pc:docMk/>
          <pc:sldMk cId="1512943237" sldId="259"/>
        </pc:sldMkLst>
        <pc:spChg chg="ord">
          <ac:chgData name="Sarah Gothard" userId="0e53f415fda5f162" providerId="LiveId" clId="{8F1E9B88-521E-4D78-A380-80C2F66E1E12}" dt="2019-12-05T15:29:43.686" v="23" actId="26606"/>
          <ac:spMkLst>
            <pc:docMk/>
            <pc:sldMk cId="1512943237" sldId="259"/>
            <ac:spMk id="4" creationId="{2EFF7ACF-7803-415B-801A-EE65DADBAE21}"/>
          </ac:spMkLst>
        </pc:spChg>
        <pc:spChg chg="del">
          <ac:chgData name="Sarah Gothard" userId="0e53f415fda5f162" providerId="LiveId" clId="{8F1E9B88-521E-4D78-A380-80C2F66E1E12}" dt="2019-12-05T15:29:43.686" v="23" actId="26606"/>
          <ac:spMkLst>
            <pc:docMk/>
            <pc:sldMk cId="1512943237" sldId="259"/>
            <ac:spMk id="9" creationId="{32BC26D8-82FB-445E-AA49-62A77D7C1EE0}"/>
          </ac:spMkLst>
        </pc:spChg>
        <pc:spChg chg="del">
          <ac:chgData name="Sarah Gothard" userId="0e53f415fda5f162" providerId="LiveId" clId="{8F1E9B88-521E-4D78-A380-80C2F66E1E12}" dt="2019-12-05T15:29:43.686" v="23" actId="26606"/>
          <ac:spMkLst>
            <pc:docMk/>
            <pc:sldMk cId="1512943237" sldId="259"/>
            <ac:spMk id="11" creationId="{CB44330D-EA18-4254-AA95-EB49948539B8}"/>
          </ac:spMkLst>
        </pc:spChg>
        <pc:spChg chg="add">
          <ac:chgData name="Sarah Gothard" userId="0e53f415fda5f162" providerId="LiveId" clId="{8F1E9B88-521E-4D78-A380-80C2F66E1E12}" dt="2019-12-05T15:29:43.686" v="23" actId="26606"/>
          <ac:spMkLst>
            <pc:docMk/>
            <pc:sldMk cId="1512943237" sldId="259"/>
            <ac:spMk id="16" creationId="{32BC26D8-82FB-445E-AA49-62A77D7C1EE0}"/>
          </ac:spMkLst>
        </pc:spChg>
        <pc:spChg chg="add">
          <ac:chgData name="Sarah Gothard" userId="0e53f415fda5f162" providerId="LiveId" clId="{8F1E9B88-521E-4D78-A380-80C2F66E1E12}" dt="2019-12-05T15:29:43.686" v="23" actId="26606"/>
          <ac:spMkLst>
            <pc:docMk/>
            <pc:sldMk cId="1512943237" sldId="259"/>
            <ac:spMk id="18" creationId="{CB44330D-EA18-4254-AA95-EB49948539B8}"/>
          </ac:spMkLst>
        </pc:spChg>
        <pc:picChg chg="add mod">
          <ac:chgData name="Sarah Gothard" userId="0e53f415fda5f162" providerId="LiveId" clId="{8F1E9B88-521E-4D78-A380-80C2F66E1E12}" dt="2019-12-05T15:29:43.686" v="23" actId="26606"/>
          <ac:picMkLst>
            <pc:docMk/>
            <pc:sldMk cId="1512943237" sldId="259"/>
            <ac:picMk id="2" creationId="{B5A4761A-04CE-4991-98FA-8641AC57A844}"/>
          </ac:picMkLst>
        </pc:picChg>
        <pc:picChg chg="del">
          <ac:chgData name="Sarah Gothard" userId="0e53f415fda5f162" providerId="LiveId" clId="{8F1E9B88-521E-4D78-A380-80C2F66E1E12}" dt="2019-12-05T15:29:41.747" v="21" actId="478"/>
          <ac:picMkLst>
            <pc:docMk/>
            <pc:sldMk cId="1512943237" sldId="259"/>
            <ac:picMk id="3" creationId="{65010306-5F2A-4AEF-8988-F042985F4E6E}"/>
          </ac:picMkLst>
        </pc:picChg>
      </pc:sldChg>
      <pc:sldChg chg="addSp delSp modSp">
        <pc:chgData name="Sarah Gothard" userId="0e53f415fda5f162" providerId="LiveId" clId="{8F1E9B88-521E-4D78-A380-80C2F66E1E12}" dt="2019-12-05T15:30:57.372" v="26" actId="26606"/>
        <pc:sldMkLst>
          <pc:docMk/>
          <pc:sldMk cId="2878259976" sldId="260"/>
        </pc:sldMkLst>
        <pc:spChg chg="ord">
          <ac:chgData name="Sarah Gothard" userId="0e53f415fda5f162" providerId="LiveId" clId="{8F1E9B88-521E-4D78-A380-80C2F66E1E12}" dt="2019-12-05T15:30:57.372" v="26" actId="26606"/>
          <ac:spMkLst>
            <pc:docMk/>
            <pc:sldMk cId="2878259976" sldId="260"/>
            <ac:spMk id="4" creationId="{2EFF7ACF-7803-415B-801A-EE65DADBAE21}"/>
          </ac:spMkLst>
        </pc:spChg>
        <pc:spChg chg="del">
          <ac:chgData name="Sarah Gothard" userId="0e53f415fda5f162" providerId="LiveId" clId="{8F1E9B88-521E-4D78-A380-80C2F66E1E12}" dt="2019-12-05T15:30:57.372" v="26" actId="26606"/>
          <ac:spMkLst>
            <pc:docMk/>
            <pc:sldMk cId="2878259976" sldId="260"/>
            <ac:spMk id="9" creationId="{32BC26D8-82FB-445E-AA49-62A77D7C1EE0}"/>
          </ac:spMkLst>
        </pc:spChg>
        <pc:spChg chg="del">
          <ac:chgData name="Sarah Gothard" userId="0e53f415fda5f162" providerId="LiveId" clId="{8F1E9B88-521E-4D78-A380-80C2F66E1E12}" dt="2019-12-05T15:30:57.372" v="26" actId="26606"/>
          <ac:spMkLst>
            <pc:docMk/>
            <pc:sldMk cId="2878259976" sldId="260"/>
            <ac:spMk id="11" creationId="{CB44330D-EA18-4254-AA95-EB49948539B8}"/>
          </ac:spMkLst>
        </pc:spChg>
        <pc:spChg chg="add">
          <ac:chgData name="Sarah Gothard" userId="0e53f415fda5f162" providerId="LiveId" clId="{8F1E9B88-521E-4D78-A380-80C2F66E1E12}" dt="2019-12-05T15:30:57.372" v="26" actId="26606"/>
          <ac:spMkLst>
            <pc:docMk/>
            <pc:sldMk cId="2878259976" sldId="260"/>
            <ac:spMk id="16" creationId="{32BC26D8-82FB-445E-AA49-62A77D7C1EE0}"/>
          </ac:spMkLst>
        </pc:spChg>
        <pc:spChg chg="add">
          <ac:chgData name="Sarah Gothard" userId="0e53f415fda5f162" providerId="LiveId" clId="{8F1E9B88-521E-4D78-A380-80C2F66E1E12}" dt="2019-12-05T15:30:57.372" v="26" actId="26606"/>
          <ac:spMkLst>
            <pc:docMk/>
            <pc:sldMk cId="2878259976" sldId="260"/>
            <ac:spMk id="18" creationId="{CB44330D-EA18-4254-AA95-EB49948539B8}"/>
          </ac:spMkLst>
        </pc:spChg>
        <pc:picChg chg="add mod">
          <ac:chgData name="Sarah Gothard" userId="0e53f415fda5f162" providerId="LiveId" clId="{8F1E9B88-521E-4D78-A380-80C2F66E1E12}" dt="2019-12-05T15:30:57.372" v="26" actId="26606"/>
          <ac:picMkLst>
            <pc:docMk/>
            <pc:sldMk cId="2878259976" sldId="260"/>
            <ac:picMk id="2" creationId="{4E94B424-7EE4-44FD-A06E-F5B196F34A2E}"/>
          </ac:picMkLst>
        </pc:picChg>
        <pc:picChg chg="del">
          <ac:chgData name="Sarah Gothard" userId="0e53f415fda5f162" providerId="LiveId" clId="{8F1E9B88-521E-4D78-A380-80C2F66E1E12}" dt="2019-12-05T15:30:55.892" v="24" actId="478"/>
          <ac:picMkLst>
            <pc:docMk/>
            <pc:sldMk cId="2878259976" sldId="260"/>
            <ac:picMk id="3" creationId="{8A340599-4B5C-4657-B6C8-E8A97AEA4907}"/>
          </ac:picMkLst>
        </pc:picChg>
      </pc:sldChg>
      <pc:sldChg chg="addSp delSp modSp">
        <pc:chgData name="Sarah Gothard" userId="0e53f415fda5f162" providerId="LiveId" clId="{8F1E9B88-521E-4D78-A380-80C2F66E1E12}" dt="2019-12-05T15:37:37.527" v="54" actId="26606"/>
        <pc:sldMkLst>
          <pc:docMk/>
          <pc:sldMk cId="2693749445" sldId="265"/>
        </pc:sldMkLst>
        <pc:spChg chg="ord">
          <ac:chgData name="Sarah Gothard" userId="0e53f415fda5f162" providerId="LiveId" clId="{8F1E9B88-521E-4D78-A380-80C2F66E1E12}" dt="2019-12-05T15:37:37.527" v="54" actId="26606"/>
          <ac:spMkLst>
            <pc:docMk/>
            <pc:sldMk cId="2693749445" sldId="265"/>
            <ac:spMk id="4" creationId="{2EFF7ACF-7803-415B-801A-EE65DADBAE21}"/>
          </ac:spMkLst>
        </pc:spChg>
        <pc:spChg chg="del">
          <ac:chgData name="Sarah Gothard" userId="0e53f415fda5f162" providerId="LiveId" clId="{8F1E9B88-521E-4D78-A380-80C2F66E1E12}" dt="2019-12-05T15:37:37.527" v="54" actId="26606"/>
          <ac:spMkLst>
            <pc:docMk/>
            <pc:sldMk cId="2693749445" sldId="265"/>
            <ac:spMk id="12" creationId="{32BC26D8-82FB-445E-AA49-62A77D7C1EE0}"/>
          </ac:spMkLst>
        </pc:spChg>
        <pc:spChg chg="del">
          <ac:chgData name="Sarah Gothard" userId="0e53f415fda5f162" providerId="LiveId" clId="{8F1E9B88-521E-4D78-A380-80C2F66E1E12}" dt="2019-12-05T15:37:37.527" v="54" actId="26606"/>
          <ac:spMkLst>
            <pc:docMk/>
            <pc:sldMk cId="2693749445" sldId="265"/>
            <ac:spMk id="14" creationId="{CB44330D-EA18-4254-AA95-EB49948539B8}"/>
          </ac:spMkLst>
        </pc:spChg>
        <pc:spChg chg="add">
          <ac:chgData name="Sarah Gothard" userId="0e53f415fda5f162" providerId="LiveId" clId="{8F1E9B88-521E-4D78-A380-80C2F66E1E12}" dt="2019-12-05T15:37:37.527" v="54" actId="26606"/>
          <ac:spMkLst>
            <pc:docMk/>
            <pc:sldMk cId="2693749445" sldId="265"/>
            <ac:spMk id="19" creationId="{32BC26D8-82FB-445E-AA49-62A77D7C1EE0}"/>
          </ac:spMkLst>
        </pc:spChg>
        <pc:spChg chg="add">
          <ac:chgData name="Sarah Gothard" userId="0e53f415fda5f162" providerId="LiveId" clId="{8F1E9B88-521E-4D78-A380-80C2F66E1E12}" dt="2019-12-05T15:37:37.527" v="54" actId="26606"/>
          <ac:spMkLst>
            <pc:docMk/>
            <pc:sldMk cId="2693749445" sldId="265"/>
            <ac:spMk id="21" creationId="{CB44330D-EA18-4254-AA95-EB49948539B8}"/>
          </ac:spMkLst>
        </pc:spChg>
        <pc:picChg chg="add mod">
          <ac:chgData name="Sarah Gothard" userId="0e53f415fda5f162" providerId="LiveId" clId="{8F1E9B88-521E-4D78-A380-80C2F66E1E12}" dt="2019-12-05T15:37:37.527" v="54" actId="26606"/>
          <ac:picMkLst>
            <pc:docMk/>
            <pc:sldMk cId="2693749445" sldId="265"/>
            <ac:picMk id="2" creationId="{08EA4077-9EB8-4B5D-9F48-690897FE0357}"/>
          </ac:picMkLst>
        </pc:picChg>
        <pc:picChg chg="add del">
          <ac:chgData name="Sarah Gothard" userId="0e53f415fda5f162" providerId="LiveId" clId="{8F1E9B88-521E-4D78-A380-80C2F66E1E12}" dt="2019-12-05T15:37:35.464" v="52" actId="478"/>
          <ac:picMkLst>
            <pc:docMk/>
            <pc:sldMk cId="2693749445" sldId="265"/>
            <ac:picMk id="6" creationId="{CE054F34-D46C-4BA9-91C0-136A0B268141}"/>
          </ac:picMkLst>
        </pc:picChg>
        <pc:picChg chg="del">
          <ac:chgData name="Sarah Gothard" userId="0e53f415fda5f162" providerId="LiveId" clId="{8F1E9B88-521E-4D78-A380-80C2F66E1E12}" dt="2019-12-05T15:31:51.918" v="29" actId="478"/>
          <ac:picMkLst>
            <pc:docMk/>
            <pc:sldMk cId="2693749445" sldId="265"/>
            <ac:picMk id="7" creationId="{C974F41E-2CCD-4FD5-841D-298AB6EA5913}"/>
          </ac:picMkLst>
        </pc:picChg>
      </pc:sldChg>
      <pc:sldChg chg="addSp delSp modSp">
        <pc:chgData name="Sarah Gothard" userId="0e53f415fda5f162" providerId="LiveId" clId="{8F1E9B88-521E-4D78-A380-80C2F66E1E12}" dt="2019-12-05T15:37:19.286" v="51" actId="26606"/>
        <pc:sldMkLst>
          <pc:docMk/>
          <pc:sldMk cId="3727087284" sldId="266"/>
        </pc:sldMkLst>
        <pc:spChg chg="ord">
          <ac:chgData name="Sarah Gothard" userId="0e53f415fda5f162" providerId="LiveId" clId="{8F1E9B88-521E-4D78-A380-80C2F66E1E12}" dt="2019-12-05T15:37:19.286" v="51" actId="26606"/>
          <ac:spMkLst>
            <pc:docMk/>
            <pc:sldMk cId="3727087284" sldId="266"/>
            <ac:spMk id="4" creationId="{2EFF7ACF-7803-415B-801A-EE65DADBAE21}"/>
          </ac:spMkLst>
        </pc:spChg>
        <pc:spChg chg="del">
          <ac:chgData name="Sarah Gothard" userId="0e53f415fda5f162" providerId="LiveId" clId="{8F1E9B88-521E-4D78-A380-80C2F66E1E12}" dt="2019-12-05T15:37:19.286" v="51" actId="26606"/>
          <ac:spMkLst>
            <pc:docMk/>
            <pc:sldMk cId="3727087284" sldId="266"/>
            <ac:spMk id="12" creationId="{32BC26D8-82FB-445E-AA49-62A77D7C1EE0}"/>
          </ac:spMkLst>
        </pc:spChg>
        <pc:spChg chg="del">
          <ac:chgData name="Sarah Gothard" userId="0e53f415fda5f162" providerId="LiveId" clId="{8F1E9B88-521E-4D78-A380-80C2F66E1E12}" dt="2019-12-05T15:37:19.286" v="51" actId="26606"/>
          <ac:spMkLst>
            <pc:docMk/>
            <pc:sldMk cId="3727087284" sldId="266"/>
            <ac:spMk id="14" creationId="{CB44330D-EA18-4254-AA95-EB49948539B8}"/>
          </ac:spMkLst>
        </pc:spChg>
        <pc:spChg chg="add">
          <ac:chgData name="Sarah Gothard" userId="0e53f415fda5f162" providerId="LiveId" clId="{8F1E9B88-521E-4D78-A380-80C2F66E1E12}" dt="2019-12-05T15:37:19.286" v="51" actId="26606"/>
          <ac:spMkLst>
            <pc:docMk/>
            <pc:sldMk cId="3727087284" sldId="266"/>
            <ac:spMk id="19" creationId="{32BC26D8-82FB-445E-AA49-62A77D7C1EE0}"/>
          </ac:spMkLst>
        </pc:spChg>
        <pc:spChg chg="add">
          <ac:chgData name="Sarah Gothard" userId="0e53f415fda5f162" providerId="LiveId" clId="{8F1E9B88-521E-4D78-A380-80C2F66E1E12}" dt="2019-12-05T15:37:19.286" v="51" actId="26606"/>
          <ac:spMkLst>
            <pc:docMk/>
            <pc:sldMk cId="3727087284" sldId="266"/>
            <ac:spMk id="21" creationId="{CB44330D-EA18-4254-AA95-EB49948539B8}"/>
          </ac:spMkLst>
        </pc:spChg>
        <pc:picChg chg="add mod">
          <ac:chgData name="Sarah Gothard" userId="0e53f415fda5f162" providerId="LiveId" clId="{8F1E9B88-521E-4D78-A380-80C2F66E1E12}" dt="2019-12-05T15:37:19.286" v="51" actId="26606"/>
          <ac:picMkLst>
            <pc:docMk/>
            <pc:sldMk cId="3727087284" sldId="266"/>
            <ac:picMk id="2" creationId="{FCAAE0E0-16D2-4DAE-B89F-5AA46373E4B4}"/>
          </ac:picMkLst>
        </pc:picChg>
        <pc:picChg chg="add del">
          <ac:chgData name="Sarah Gothard" userId="0e53f415fda5f162" providerId="LiveId" clId="{8F1E9B88-521E-4D78-A380-80C2F66E1E12}" dt="2019-12-05T15:37:17.418" v="49" actId="478"/>
          <ac:picMkLst>
            <pc:docMk/>
            <pc:sldMk cId="3727087284" sldId="266"/>
            <ac:picMk id="6" creationId="{8CB31BF0-F31D-4A2C-A0D8-D5BB3F6045FB}"/>
          </ac:picMkLst>
        </pc:picChg>
        <pc:picChg chg="del">
          <ac:chgData name="Sarah Gothard" userId="0e53f415fda5f162" providerId="LiveId" clId="{8F1E9B88-521E-4D78-A380-80C2F66E1E12}" dt="2019-12-05T15:32:07.010" v="31" actId="478"/>
          <ac:picMkLst>
            <pc:docMk/>
            <pc:sldMk cId="3727087284" sldId="266"/>
            <ac:picMk id="7" creationId="{C974F41E-2CCD-4FD5-841D-298AB6EA5913}"/>
          </ac:picMkLst>
        </pc:picChg>
      </pc:sldChg>
      <pc:sldChg chg="addSp delSp modSp add del">
        <pc:chgData name="Sarah Gothard" userId="0e53f415fda5f162" providerId="LiveId" clId="{8F1E9B88-521E-4D78-A380-80C2F66E1E12}" dt="2019-12-05T15:34:12.396" v="45" actId="26606"/>
        <pc:sldMkLst>
          <pc:docMk/>
          <pc:sldMk cId="3578323469" sldId="267"/>
        </pc:sldMkLst>
        <pc:spChg chg="ord">
          <ac:chgData name="Sarah Gothard" userId="0e53f415fda5f162" providerId="LiveId" clId="{8F1E9B88-521E-4D78-A380-80C2F66E1E12}" dt="2019-12-05T15:34:12.396" v="45" actId="26606"/>
          <ac:spMkLst>
            <pc:docMk/>
            <pc:sldMk cId="3578323469" sldId="267"/>
            <ac:spMk id="4" creationId="{2EFF7ACF-7803-415B-801A-EE65DADBAE21}"/>
          </ac:spMkLst>
        </pc:spChg>
        <pc:spChg chg="del">
          <ac:chgData name="Sarah Gothard" userId="0e53f415fda5f162" providerId="LiveId" clId="{8F1E9B88-521E-4D78-A380-80C2F66E1E12}" dt="2019-12-05T15:34:12.396" v="45" actId="26606"/>
          <ac:spMkLst>
            <pc:docMk/>
            <pc:sldMk cId="3578323469" sldId="267"/>
            <ac:spMk id="12" creationId="{32BC26D8-82FB-445E-AA49-62A77D7C1EE0}"/>
          </ac:spMkLst>
        </pc:spChg>
        <pc:spChg chg="del">
          <ac:chgData name="Sarah Gothard" userId="0e53f415fda5f162" providerId="LiveId" clId="{8F1E9B88-521E-4D78-A380-80C2F66E1E12}" dt="2019-12-05T15:34:12.396" v="45" actId="26606"/>
          <ac:spMkLst>
            <pc:docMk/>
            <pc:sldMk cId="3578323469" sldId="267"/>
            <ac:spMk id="14" creationId="{CB44330D-EA18-4254-AA95-EB49948539B8}"/>
          </ac:spMkLst>
        </pc:spChg>
        <pc:spChg chg="add">
          <ac:chgData name="Sarah Gothard" userId="0e53f415fda5f162" providerId="LiveId" clId="{8F1E9B88-521E-4D78-A380-80C2F66E1E12}" dt="2019-12-05T15:34:12.396" v="45" actId="26606"/>
          <ac:spMkLst>
            <pc:docMk/>
            <pc:sldMk cId="3578323469" sldId="267"/>
            <ac:spMk id="19" creationId="{32BC26D8-82FB-445E-AA49-62A77D7C1EE0}"/>
          </ac:spMkLst>
        </pc:spChg>
        <pc:spChg chg="add">
          <ac:chgData name="Sarah Gothard" userId="0e53f415fda5f162" providerId="LiveId" clId="{8F1E9B88-521E-4D78-A380-80C2F66E1E12}" dt="2019-12-05T15:34:12.396" v="45" actId="26606"/>
          <ac:spMkLst>
            <pc:docMk/>
            <pc:sldMk cId="3578323469" sldId="267"/>
            <ac:spMk id="21" creationId="{CB44330D-EA18-4254-AA95-EB49948539B8}"/>
          </ac:spMkLst>
        </pc:spChg>
        <pc:picChg chg="add mod">
          <ac:chgData name="Sarah Gothard" userId="0e53f415fda5f162" providerId="LiveId" clId="{8F1E9B88-521E-4D78-A380-80C2F66E1E12}" dt="2019-12-05T15:34:12.396" v="45" actId="26606"/>
          <ac:picMkLst>
            <pc:docMk/>
            <pc:sldMk cId="3578323469" sldId="267"/>
            <ac:picMk id="2" creationId="{C00B6B43-17E8-4415-A474-13AB02A78587}"/>
          </ac:picMkLst>
        </pc:picChg>
        <pc:picChg chg="del">
          <ac:chgData name="Sarah Gothard" userId="0e53f415fda5f162" providerId="LiveId" clId="{8F1E9B88-521E-4D78-A380-80C2F66E1E12}" dt="2019-12-05T15:34:11.070" v="43" actId="478"/>
          <ac:picMkLst>
            <pc:docMk/>
            <pc:sldMk cId="3578323469" sldId="267"/>
            <ac:picMk id="7" creationId="{C974F41E-2CCD-4FD5-841D-298AB6EA5913}"/>
          </ac:picMkLst>
        </pc:picChg>
      </pc:sldChg>
      <pc:sldChg chg="addSp delSp modSp">
        <pc:chgData name="Sarah Gothard" userId="0e53f415fda5f162" providerId="LiveId" clId="{8F1E9B88-521E-4D78-A380-80C2F66E1E12}" dt="2019-12-05T15:31:42.950" v="28" actId="26606"/>
        <pc:sldMkLst>
          <pc:docMk/>
          <pc:sldMk cId="2255445086" sldId="268"/>
        </pc:sldMkLst>
        <pc:spChg chg="ord">
          <ac:chgData name="Sarah Gothard" userId="0e53f415fda5f162" providerId="LiveId" clId="{8F1E9B88-521E-4D78-A380-80C2F66E1E12}" dt="2019-12-05T15:31:42.950" v="28" actId="26606"/>
          <ac:spMkLst>
            <pc:docMk/>
            <pc:sldMk cId="2255445086" sldId="268"/>
            <ac:spMk id="4" creationId="{2EFF7ACF-7803-415B-801A-EE65DADBAE21}"/>
          </ac:spMkLst>
        </pc:spChg>
        <pc:spChg chg="del">
          <ac:chgData name="Sarah Gothard" userId="0e53f415fda5f162" providerId="LiveId" clId="{8F1E9B88-521E-4D78-A380-80C2F66E1E12}" dt="2019-12-05T15:31:42.950" v="28" actId="26606"/>
          <ac:spMkLst>
            <pc:docMk/>
            <pc:sldMk cId="2255445086" sldId="268"/>
            <ac:spMk id="9" creationId="{32BC26D8-82FB-445E-AA49-62A77D7C1EE0}"/>
          </ac:spMkLst>
        </pc:spChg>
        <pc:spChg chg="del">
          <ac:chgData name="Sarah Gothard" userId="0e53f415fda5f162" providerId="LiveId" clId="{8F1E9B88-521E-4D78-A380-80C2F66E1E12}" dt="2019-12-05T15:31:42.950" v="28" actId="26606"/>
          <ac:spMkLst>
            <pc:docMk/>
            <pc:sldMk cId="2255445086" sldId="268"/>
            <ac:spMk id="11" creationId="{CB44330D-EA18-4254-AA95-EB49948539B8}"/>
          </ac:spMkLst>
        </pc:spChg>
        <pc:spChg chg="add">
          <ac:chgData name="Sarah Gothard" userId="0e53f415fda5f162" providerId="LiveId" clId="{8F1E9B88-521E-4D78-A380-80C2F66E1E12}" dt="2019-12-05T15:31:42.950" v="28" actId="26606"/>
          <ac:spMkLst>
            <pc:docMk/>
            <pc:sldMk cId="2255445086" sldId="268"/>
            <ac:spMk id="16" creationId="{32BC26D8-82FB-445E-AA49-62A77D7C1EE0}"/>
          </ac:spMkLst>
        </pc:spChg>
        <pc:spChg chg="add">
          <ac:chgData name="Sarah Gothard" userId="0e53f415fda5f162" providerId="LiveId" clId="{8F1E9B88-521E-4D78-A380-80C2F66E1E12}" dt="2019-12-05T15:31:42.950" v="28" actId="26606"/>
          <ac:spMkLst>
            <pc:docMk/>
            <pc:sldMk cId="2255445086" sldId="268"/>
            <ac:spMk id="18" creationId="{CB44330D-EA18-4254-AA95-EB49948539B8}"/>
          </ac:spMkLst>
        </pc:spChg>
        <pc:picChg chg="del">
          <ac:chgData name="Sarah Gothard" userId="0e53f415fda5f162" providerId="LiveId" clId="{8F1E9B88-521E-4D78-A380-80C2F66E1E12}" dt="2019-12-05T15:27:04.019" v="15" actId="478"/>
          <ac:picMkLst>
            <pc:docMk/>
            <pc:sldMk cId="2255445086" sldId="268"/>
            <ac:picMk id="2" creationId="{4A771301-6127-40CD-A775-48644050C8F8}"/>
          </ac:picMkLst>
        </pc:picChg>
        <pc:picChg chg="add del">
          <ac:chgData name="Sarah Gothard" userId="0e53f415fda5f162" providerId="LiveId" clId="{8F1E9B88-521E-4D78-A380-80C2F66E1E12}" dt="2019-12-05T15:28:41.321" v="20" actId="478"/>
          <ac:picMkLst>
            <pc:docMk/>
            <pc:sldMk cId="2255445086" sldId="268"/>
            <ac:picMk id="3" creationId="{05A26094-4645-462D-8372-7C3884BA5E08}"/>
          </ac:picMkLst>
        </pc:picChg>
        <pc:picChg chg="add mod">
          <ac:chgData name="Sarah Gothard" userId="0e53f415fda5f162" providerId="LiveId" clId="{8F1E9B88-521E-4D78-A380-80C2F66E1E12}" dt="2019-12-05T15:31:42.950" v="28" actId="26606"/>
          <ac:picMkLst>
            <pc:docMk/>
            <pc:sldMk cId="2255445086" sldId="268"/>
            <ac:picMk id="5" creationId="{51E3597A-A0B8-49F5-857D-7B01FE485DFC}"/>
          </ac:picMkLst>
        </pc:picChg>
      </pc:sldChg>
      <pc:sldChg chg="addSp delSp modSp">
        <pc:chgData name="Sarah Gothard" userId="0e53f415fda5f162" providerId="LiveId" clId="{8F1E9B88-521E-4D78-A380-80C2F66E1E12}" dt="2019-12-05T15:33:44.302" v="42" actId="26606"/>
        <pc:sldMkLst>
          <pc:docMk/>
          <pc:sldMk cId="3259663945" sldId="269"/>
        </pc:sldMkLst>
        <pc:spChg chg="ord">
          <ac:chgData name="Sarah Gothard" userId="0e53f415fda5f162" providerId="LiveId" clId="{8F1E9B88-521E-4D78-A380-80C2F66E1E12}" dt="2019-12-05T15:33:44.302" v="42" actId="26606"/>
          <ac:spMkLst>
            <pc:docMk/>
            <pc:sldMk cId="3259663945" sldId="269"/>
            <ac:spMk id="4" creationId="{2EFF7ACF-7803-415B-801A-EE65DADBAE21}"/>
          </ac:spMkLst>
        </pc:spChg>
        <pc:spChg chg="del">
          <ac:chgData name="Sarah Gothard" userId="0e53f415fda5f162" providerId="LiveId" clId="{8F1E9B88-521E-4D78-A380-80C2F66E1E12}" dt="2019-12-05T15:33:44.302" v="42" actId="26606"/>
          <ac:spMkLst>
            <pc:docMk/>
            <pc:sldMk cId="3259663945" sldId="269"/>
            <ac:spMk id="16" creationId="{32BC26D8-82FB-445E-AA49-62A77D7C1EE0}"/>
          </ac:spMkLst>
        </pc:spChg>
        <pc:spChg chg="del">
          <ac:chgData name="Sarah Gothard" userId="0e53f415fda5f162" providerId="LiveId" clId="{8F1E9B88-521E-4D78-A380-80C2F66E1E12}" dt="2019-12-05T15:33:44.302" v="42" actId="26606"/>
          <ac:spMkLst>
            <pc:docMk/>
            <pc:sldMk cId="3259663945" sldId="269"/>
            <ac:spMk id="18" creationId="{CB44330D-EA18-4254-AA95-EB49948539B8}"/>
          </ac:spMkLst>
        </pc:spChg>
        <pc:spChg chg="add">
          <ac:chgData name="Sarah Gothard" userId="0e53f415fda5f162" providerId="LiveId" clId="{8F1E9B88-521E-4D78-A380-80C2F66E1E12}" dt="2019-12-05T15:33:44.302" v="42" actId="26606"/>
          <ac:spMkLst>
            <pc:docMk/>
            <pc:sldMk cId="3259663945" sldId="269"/>
            <ac:spMk id="23" creationId="{32BC26D8-82FB-445E-AA49-62A77D7C1EE0}"/>
          </ac:spMkLst>
        </pc:spChg>
        <pc:spChg chg="add">
          <ac:chgData name="Sarah Gothard" userId="0e53f415fda5f162" providerId="LiveId" clId="{8F1E9B88-521E-4D78-A380-80C2F66E1E12}" dt="2019-12-05T15:33:44.302" v="42" actId="26606"/>
          <ac:spMkLst>
            <pc:docMk/>
            <pc:sldMk cId="3259663945" sldId="269"/>
            <ac:spMk id="25" creationId="{CB44330D-EA18-4254-AA95-EB49948539B8}"/>
          </ac:spMkLst>
        </pc:spChg>
        <pc:picChg chg="del">
          <ac:chgData name="Sarah Gothard" userId="0e53f415fda5f162" providerId="LiveId" clId="{8F1E9B88-521E-4D78-A380-80C2F66E1E12}" dt="2019-12-05T15:33:42.818" v="40" actId="478"/>
          <ac:picMkLst>
            <pc:docMk/>
            <pc:sldMk cId="3259663945" sldId="269"/>
            <ac:picMk id="2" creationId="{3B80443F-5BC5-4BB1-881B-5759192A100C}"/>
          </ac:picMkLst>
        </pc:picChg>
        <pc:picChg chg="add mod">
          <ac:chgData name="Sarah Gothard" userId="0e53f415fda5f162" providerId="LiveId" clId="{8F1E9B88-521E-4D78-A380-80C2F66E1E12}" dt="2019-12-05T15:33:44.302" v="42" actId="26606"/>
          <ac:picMkLst>
            <pc:docMk/>
            <pc:sldMk cId="3259663945" sldId="269"/>
            <ac:picMk id="3" creationId="{87A6D35E-0E70-4903-98E7-06AEF7F1A683}"/>
          </ac:picMkLst>
        </pc:picChg>
      </pc:sldChg>
      <pc:sldChg chg="addSp delSp modSp add mod setBg">
        <pc:chgData name="Sarah Gothard" userId="0e53f415fda5f162" providerId="LiveId" clId="{8F1E9B88-521E-4D78-A380-80C2F66E1E12}" dt="2019-12-05T15:37:13.912" v="48" actId="26606"/>
        <pc:sldMkLst>
          <pc:docMk/>
          <pc:sldMk cId="574333623" sldId="270"/>
        </pc:sldMkLst>
        <pc:spChg chg="del">
          <ac:chgData name="Sarah Gothard" userId="0e53f415fda5f162" providerId="LiveId" clId="{8F1E9B88-521E-4D78-A380-80C2F66E1E12}" dt="2019-12-05T15:32:18.758" v="34" actId="478"/>
          <ac:spMkLst>
            <pc:docMk/>
            <pc:sldMk cId="574333623" sldId="270"/>
            <ac:spMk id="2" creationId="{024892FA-F097-4E7D-BE59-C4A40B074517}"/>
          </ac:spMkLst>
        </pc:spChg>
        <pc:spChg chg="del">
          <ac:chgData name="Sarah Gothard" userId="0e53f415fda5f162" providerId="LiveId" clId="{8F1E9B88-521E-4D78-A380-80C2F66E1E12}" dt="2019-12-05T15:32:19.525" v="35" actId="478"/>
          <ac:spMkLst>
            <pc:docMk/>
            <pc:sldMk cId="574333623" sldId="270"/>
            <ac:spMk id="3" creationId="{9FD7CD85-5EC6-41CA-A4E3-5140BA9BE498}"/>
          </ac:spMkLst>
        </pc:spChg>
        <pc:spChg chg="mod ord">
          <ac:chgData name="Sarah Gothard" userId="0e53f415fda5f162" providerId="LiveId" clId="{8F1E9B88-521E-4D78-A380-80C2F66E1E12}" dt="2019-12-05T15:37:13.912" v="48" actId="26606"/>
          <ac:spMkLst>
            <pc:docMk/>
            <pc:sldMk cId="574333623" sldId="270"/>
            <ac:spMk id="4" creationId="{4C8AA30F-49C6-4944-BBCF-873FDC46074F}"/>
          </ac:spMkLst>
        </pc:spChg>
        <pc:spChg chg="add del">
          <ac:chgData name="Sarah Gothard" userId="0e53f415fda5f162" providerId="LiveId" clId="{8F1E9B88-521E-4D78-A380-80C2F66E1E12}" dt="2019-12-05T15:37:13.912" v="48" actId="26606"/>
          <ac:spMkLst>
            <pc:docMk/>
            <pc:sldMk cId="574333623" sldId="270"/>
            <ac:spMk id="10" creationId="{32BC26D8-82FB-445E-AA49-62A77D7C1EE0}"/>
          </ac:spMkLst>
        </pc:spChg>
        <pc:spChg chg="add del">
          <ac:chgData name="Sarah Gothard" userId="0e53f415fda5f162" providerId="LiveId" clId="{8F1E9B88-521E-4D78-A380-80C2F66E1E12}" dt="2019-12-05T15:37:13.912" v="48" actId="26606"/>
          <ac:spMkLst>
            <pc:docMk/>
            <pc:sldMk cId="574333623" sldId="270"/>
            <ac:spMk id="12" creationId="{CB44330D-EA18-4254-AA95-EB49948539B8}"/>
          </ac:spMkLst>
        </pc:spChg>
        <pc:spChg chg="add">
          <ac:chgData name="Sarah Gothard" userId="0e53f415fda5f162" providerId="LiveId" clId="{8F1E9B88-521E-4D78-A380-80C2F66E1E12}" dt="2019-12-05T15:37:13.912" v="48" actId="26606"/>
          <ac:spMkLst>
            <pc:docMk/>
            <pc:sldMk cId="574333623" sldId="270"/>
            <ac:spMk id="17" creationId="{32BC26D8-82FB-445E-AA49-62A77D7C1EE0}"/>
          </ac:spMkLst>
        </pc:spChg>
        <pc:spChg chg="add">
          <ac:chgData name="Sarah Gothard" userId="0e53f415fda5f162" providerId="LiveId" clId="{8F1E9B88-521E-4D78-A380-80C2F66E1E12}" dt="2019-12-05T15:37:13.912" v="48" actId="26606"/>
          <ac:spMkLst>
            <pc:docMk/>
            <pc:sldMk cId="574333623" sldId="270"/>
            <ac:spMk id="19" creationId="{CB44330D-EA18-4254-AA95-EB49948539B8}"/>
          </ac:spMkLst>
        </pc:spChg>
        <pc:picChg chg="add del">
          <ac:chgData name="Sarah Gothard" userId="0e53f415fda5f162" providerId="LiveId" clId="{8F1E9B88-521E-4D78-A380-80C2F66E1E12}" dt="2019-12-05T15:37:12.305" v="46" actId="478"/>
          <ac:picMkLst>
            <pc:docMk/>
            <pc:sldMk cId="574333623" sldId="270"/>
            <ac:picMk id="5" creationId="{7452185D-3239-452F-B4E8-D6DEE3149736}"/>
          </ac:picMkLst>
        </pc:picChg>
        <pc:picChg chg="add mod">
          <ac:chgData name="Sarah Gothard" userId="0e53f415fda5f162" providerId="LiveId" clId="{8F1E9B88-521E-4D78-A380-80C2F66E1E12}" dt="2019-12-05T15:37:13.912" v="48" actId="26606"/>
          <ac:picMkLst>
            <pc:docMk/>
            <pc:sldMk cId="574333623" sldId="270"/>
            <ac:picMk id="6" creationId="{4AF79F70-061D-4232-9A00-42359053AC18}"/>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12/5/2019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1483960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4A5E8-EBEC-488E-AE66-5DA21A38EE26}" type="datetime1">
              <a:rPr lang="en-US" smtClean="0"/>
              <a:t>12/5/2019</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92486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12/5/2019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93099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12/5/2019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616733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43AE-BA47-4254-AC12-551DD83CE10D}" type="datetime1">
              <a:rPr lang="en-US" smtClean="0"/>
              <a:t>12/5/2019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891608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12/5/2019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688313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12/5/2019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800073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12/5/2019</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232209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12/5/2019</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618916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12/5/2019</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61960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12/5/2019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932263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12/5/2019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783191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12/5/2019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42490323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887B1B85-B820-4F4A-8523-CB1914115944}"/>
              </a:ext>
            </a:extLst>
          </p:cNvPr>
          <p:cNvPicPr>
            <a:picLocks noChangeAspect="1"/>
          </p:cNvPicPr>
          <p:nvPr/>
        </p:nvPicPr>
        <p:blipFill>
          <a:blip r:embed="rId3"/>
          <a:stretch>
            <a:fillRect/>
          </a:stretch>
        </p:blipFill>
        <p:spPr>
          <a:xfrm>
            <a:off x="643467" y="2665646"/>
            <a:ext cx="10905066" cy="1526707"/>
          </a:xfrm>
          <a:prstGeom prst="rect">
            <a:avLst/>
          </a:prstGeom>
        </p:spPr>
      </p:pic>
      <p:sp>
        <p:nvSpPr>
          <p:cNvPr id="4" name="Footer Placeholder 3">
            <a:extLst>
              <a:ext uri="{FF2B5EF4-FFF2-40B4-BE49-F238E27FC236}">
                <a16:creationId xmlns:a16="http://schemas.microsoft.com/office/drawing/2014/main" id="{FC75FE9F-8C75-4D6E-84AC-4B4884C5422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849901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C00B6B43-17E8-4415-A474-13AB02A78587}"/>
              </a:ext>
            </a:extLst>
          </p:cNvPr>
          <p:cNvPicPr>
            <a:picLocks noChangeAspect="1"/>
          </p:cNvPicPr>
          <p:nvPr/>
        </p:nvPicPr>
        <p:blipFill>
          <a:blip r:embed="rId2"/>
          <a:stretch>
            <a:fillRect/>
          </a:stretch>
        </p:blipFill>
        <p:spPr>
          <a:xfrm>
            <a:off x="643467" y="1861397"/>
            <a:ext cx="10905066" cy="3135206"/>
          </a:xfrm>
          <a:prstGeom prst="rect">
            <a:avLst/>
          </a:prstGeom>
        </p:spPr>
      </p:pic>
      <p:sp>
        <p:nvSpPr>
          <p:cNvPr id="4" name="Footer Placeholder 3">
            <a:extLst>
              <a:ext uri="{FF2B5EF4-FFF2-40B4-BE49-F238E27FC236}">
                <a16:creationId xmlns:a16="http://schemas.microsoft.com/office/drawing/2014/main" id="{2EFF7ACF-7803-415B-801A-EE65DADBAE2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578323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4AF79F70-061D-4232-9A00-42359053AC18}"/>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4C8AA30F-49C6-4944-BBCF-873FDC46074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74333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93822697-3B7C-4F54-BFC5-32234BB3ED5F}"/>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2EFF7ACF-7803-415B-801A-EE65DADBAE2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72816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FB783EFA-8FE6-4847-809F-B791870F06E3}"/>
              </a:ext>
            </a:extLst>
          </p:cNvPr>
          <p:cNvPicPr>
            <a:picLocks noChangeAspect="1"/>
          </p:cNvPicPr>
          <p:nvPr/>
        </p:nvPicPr>
        <p:blipFill>
          <a:blip r:embed="rId2"/>
          <a:stretch>
            <a:fillRect/>
          </a:stretch>
        </p:blipFill>
        <p:spPr>
          <a:xfrm>
            <a:off x="713327" y="643467"/>
            <a:ext cx="10765346" cy="5571066"/>
          </a:xfrm>
          <a:prstGeom prst="rect">
            <a:avLst/>
          </a:prstGeom>
        </p:spPr>
      </p:pic>
      <p:sp>
        <p:nvSpPr>
          <p:cNvPr id="4" name="Footer Placeholder 3">
            <a:extLst>
              <a:ext uri="{FF2B5EF4-FFF2-40B4-BE49-F238E27FC236}">
                <a16:creationId xmlns:a16="http://schemas.microsoft.com/office/drawing/2014/main" id="{2EFF7ACF-7803-415B-801A-EE65DADBAE2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68917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1E3597A-A0B8-49F5-857D-7B01FE485DFC}"/>
              </a:ext>
            </a:extLst>
          </p:cNvPr>
          <p:cNvPicPr>
            <a:picLocks noChangeAspect="1"/>
          </p:cNvPicPr>
          <p:nvPr/>
        </p:nvPicPr>
        <p:blipFill>
          <a:blip r:embed="rId2"/>
          <a:stretch>
            <a:fillRect/>
          </a:stretch>
        </p:blipFill>
        <p:spPr>
          <a:xfrm>
            <a:off x="643467" y="1806872"/>
            <a:ext cx="10905066" cy="3244256"/>
          </a:xfrm>
          <a:prstGeom prst="rect">
            <a:avLst/>
          </a:prstGeom>
        </p:spPr>
      </p:pic>
      <p:sp>
        <p:nvSpPr>
          <p:cNvPr id="4" name="Footer Placeholder 3">
            <a:extLst>
              <a:ext uri="{FF2B5EF4-FFF2-40B4-BE49-F238E27FC236}">
                <a16:creationId xmlns:a16="http://schemas.microsoft.com/office/drawing/2014/main" id="{2EFF7ACF-7803-415B-801A-EE65DADBAE2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255445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08EA4077-9EB8-4B5D-9F48-690897FE0357}"/>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2EFF7ACF-7803-415B-801A-EE65DADBAE2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693749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B5A4761A-04CE-4991-98FA-8641AC57A844}"/>
              </a:ext>
            </a:extLst>
          </p:cNvPr>
          <p:cNvPicPr>
            <a:picLocks noChangeAspect="1"/>
          </p:cNvPicPr>
          <p:nvPr/>
        </p:nvPicPr>
        <p:blipFill>
          <a:blip r:embed="rId2"/>
          <a:stretch>
            <a:fillRect/>
          </a:stretch>
        </p:blipFill>
        <p:spPr>
          <a:xfrm>
            <a:off x="713327" y="643467"/>
            <a:ext cx="10765346" cy="5571066"/>
          </a:xfrm>
          <a:prstGeom prst="rect">
            <a:avLst/>
          </a:prstGeom>
        </p:spPr>
      </p:pic>
      <p:sp>
        <p:nvSpPr>
          <p:cNvPr id="4" name="Footer Placeholder 3">
            <a:extLst>
              <a:ext uri="{FF2B5EF4-FFF2-40B4-BE49-F238E27FC236}">
                <a16:creationId xmlns:a16="http://schemas.microsoft.com/office/drawing/2014/main" id="{2EFF7ACF-7803-415B-801A-EE65DADBAE2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512943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87A6D35E-0E70-4903-98E7-06AEF7F1A683}"/>
              </a:ext>
            </a:extLst>
          </p:cNvPr>
          <p:cNvPicPr>
            <a:picLocks noChangeAspect="1"/>
          </p:cNvPicPr>
          <p:nvPr/>
        </p:nvPicPr>
        <p:blipFill>
          <a:blip r:embed="rId2"/>
          <a:stretch>
            <a:fillRect/>
          </a:stretch>
        </p:blipFill>
        <p:spPr>
          <a:xfrm>
            <a:off x="643467" y="1888660"/>
            <a:ext cx="10905066" cy="3080680"/>
          </a:xfrm>
          <a:prstGeom prst="rect">
            <a:avLst/>
          </a:prstGeom>
        </p:spPr>
      </p:pic>
      <p:sp>
        <p:nvSpPr>
          <p:cNvPr id="4" name="Footer Placeholder 3">
            <a:extLst>
              <a:ext uri="{FF2B5EF4-FFF2-40B4-BE49-F238E27FC236}">
                <a16:creationId xmlns:a16="http://schemas.microsoft.com/office/drawing/2014/main" id="{2EFF7ACF-7803-415B-801A-EE65DADBAE2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259663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FCAAE0E0-16D2-4DAE-B89F-5AA46373E4B4}"/>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2EFF7ACF-7803-415B-801A-EE65DADBAE2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27087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4E94B424-7EE4-44FD-A06E-F5B196F34A2E}"/>
              </a:ext>
            </a:extLst>
          </p:cNvPr>
          <p:cNvPicPr>
            <a:picLocks noChangeAspect="1"/>
          </p:cNvPicPr>
          <p:nvPr/>
        </p:nvPicPr>
        <p:blipFill>
          <a:blip r:embed="rId2"/>
          <a:stretch>
            <a:fillRect/>
          </a:stretch>
        </p:blipFill>
        <p:spPr>
          <a:xfrm>
            <a:off x="687198" y="643467"/>
            <a:ext cx="10817603" cy="5571066"/>
          </a:xfrm>
          <a:prstGeom prst="rect">
            <a:avLst/>
          </a:prstGeom>
        </p:spPr>
      </p:pic>
      <p:sp>
        <p:nvSpPr>
          <p:cNvPr id="4" name="Footer Placeholder 3">
            <a:extLst>
              <a:ext uri="{FF2B5EF4-FFF2-40B4-BE49-F238E27FC236}">
                <a16:creationId xmlns:a16="http://schemas.microsoft.com/office/drawing/2014/main" id="{2EFF7ACF-7803-415B-801A-EE65DADBAE2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8782599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Words>
  <Application>Microsoft Office PowerPoint</Application>
  <PresentationFormat>Widescreen</PresentationFormat>
  <Paragraphs>13</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2019-12-05T15:37:37Z</dcterms:created>
  <dcterms:modified xsi:type="dcterms:W3CDTF">2019-12-05T15:37:41Z</dcterms:modified>
</cp:coreProperties>
</file>