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91" r:id="rId3"/>
    <p:sldId id="281" r:id="rId4"/>
    <p:sldId id="290" r:id="rId5"/>
    <p:sldId id="282" r:id="rId6"/>
    <p:sldId id="295" r:id="rId7"/>
    <p:sldId id="292" r:id="rId8"/>
    <p:sldId id="293" r:id="rId9"/>
    <p:sldId id="29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A45E0-C61B-4598-AB64-986F4B6F65FB}" v="6" dt="2021-08-27T15:18:09.65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BEA45E0-C61B-4598-AB64-986F4B6F65FB}"/>
    <pc:docChg chg="undo custSel addSld delSld modSld sldOrd">
      <pc:chgData name="Sarah Gothard" userId="0e53f415fda5f162" providerId="LiveId" clId="{3BEA45E0-C61B-4598-AB64-986F4B6F65FB}" dt="2021-08-27T15:22:37.234" v="82" actId="26606"/>
      <pc:docMkLst>
        <pc:docMk/>
      </pc:docMkLst>
      <pc:sldChg chg="addSp delSp modSp mod">
        <pc:chgData name="Sarah Gothard" userId="0e53f415fda5f162" providerId="LiveId" clId="{3BEA45E0-C61B-4598-AB64-986F4B6F65FB}" dt="2021-08-27T15:16:09.143" v="7" actId="26606"/>
        <pc:sldMkLst>
          <pc:docMk/>
          <pc:sldMk cId="2211167003" sldId="257"/>
        </pc:sldMkLst>
        <pc:spChg chg="ord">
          <ac:chgData name="Sarah Gothard" userId="0e53f415fda5f162" providerId="LiveId" clId="{3BEA45E0-C61B-4598-AB64-986F4B6F65FB}" dt="2021-08-27T15:16:09.143" v="7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3BEA45E0-C61B-4598-AB64-986F4B6F65FB}" dt="2021-08-27T15:16:09.143" v="7" actId="26606"/>
          <ac:spMkLst>
            <pc:docMk/>
            <pc:sldMk cId="2211167003" sldId="257"/>
            <ac:spMk id="120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16:09.143" v="7" actId="26606"/>
          <ac:spMkLst>
            <pc:docMk/>
            <pc:sldMk cId="2211167003" sldId="257"/>
            <ac:spMk id="122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16:09.143" v="7" actId="26606"/>
          <ac:spMkLst>
            <pc:docMk/>
            <pc:sldMk cId="2211167003" sldId="257"/>
            <ac:spMk id="127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6:09.143" v="7" actId="26606"/>
          <ac:spMkLst>
            <pc:docMk/>
            <pc:sldMk cId="2211167003" sldId="257"/>
            <ac:spMk id="129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16:09.143" v="7" actId="26606"/>
          <ac:picMkLst>
            <pc:docMk/>
            <pc:sldMk cId="2211167003" sldId="257"/>
            <ac:picMk id="3" creationId="{12700D94-F817-4946-B43B-A1C9E142E41A}"/>
          </ac:picMkLst>
        </pc:picChg>
        <pc:picChg chg="del">
          <ac:chgData name="Sarah Gothard" userId="0e53f415fda5f162" providerId="LiveId" clId="{3BEA45E0-C61B-4598-AB64-986F4B6F65FB}" dt="2021-08-27T15:15:28.049" v="0" actId="478"/>
          <ac:picMkLst>
            <pc:docMk/>
            <pc:sldMk cId="2211167003" sldId="257"/>
            <ac:picMk id="4" creationId="{5611D15A-0683-4AAA-A160-D7912068D3EC}"/>
          </ac:picMkLst>
        </pc:picChg>
      </pc:sldChg>
      <pc:sldChg chg="addSp delSp modSp del mod">
        <pc:chgData name="Sarah Gothard" userId="0e53f415fda5f162" providerId="LiveId" clId="{3BEA45E0-C61B-4598-AB64-986F4B6F65FB}" dt="2021-08-27T15:19:03.681" v="59" actId="47"/>
        <pc:sldMkLst>
          <pc:docMk/>
          <pc:sldMk cId="1184173229" sldId="276"/>
        </pc:sldMkLst>
        <pc:spChg chg="ord">
          <ac:chgData name="Sarah Gothard" userId="0e53f415fda5f162" providerId="LiveId" clId="{3BEA45E0-C61B-4598-AB64-986F4B6F65FB}" dt="2021-08-27T15:16:24.568" v="11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3BEA45E0-C61B-4598-AB64-986F4B6F65FB}" dt="2021-08-27T15:16:24.568" v="11" actId="26606"/>
          <ac:spMkLst>
            <pc:docMk/>
            <pc:sldMk cId="1184173229" sldId="276"/>
            <ac:spMk id="74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16:24.568" v="11" actId="26606"/>
          <ac:spMkLst>
            <pc:docMk/>
            <pc:sldMk cId="1184173229" sldId="276"/>
            <ac:spMk id="76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16:24.568" v="11" actId="26606"/>
          <ac:spMkLst>
            <pc:docMk/>
            <pc:sldMk cId="1184173229" sldId="276"/>
            <ac:spMk id="81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6:24.568" v="11" actId="26606"/>
          <ac:spMkLst>
            <pc:docMk/>
            <pc:sldMk cId="1184173229" sldId="276"/>
            <ac:spMk id="83" creationId="{CB44330D-EA18-4254-AA95-EB49948539B8}"/>
          </ac:spMkLst>
        </pc:spChg>
        <pc:picChg chg="add del">
          <ac:chgData name="Sarah Gothard" userId="0e53f415fda5f162" providerId="LiveId" clId="{3BEA45E0-C61B-4598-AB64-986F4B6F65FB}" dt="2021-08-27T15:16:04.741" v="3" actId="22"/>
          <ac:picMkLst>
            <pc:docMk/>
            <pc:sldMk cId="1184173229" sldId="276"/>
            <ac:picMk id="3" creationId="{7FEA9F54-357B-4D3C-B2E8-DAAE9A18AA17}"/>
          </ac:picMkLst>
        </pc:picChg>
        <pc:picChg chg="del">
          <ac:chgData name="Sarah Gothard" userId="0e53f415fda5f162" providerId="LiveId" clId="{3BEA45E0-C61B-4598-AB64-986F4B6F65FB}" dt="2021-08-27T15:15:29.543" v="1" actId="478"/>
          <ac:picMkLst>
            <pc:docMk/>
            <pc:sldMk cId="1184173229" sldId="276"/>
            <ac:picMk id="5" creationId="{39DFADA1-7D07-4BD5-B073-B784F31BB569}"/>
          </ac:picMkLst>
        </pc:picChg>
        <pc:picChg chg="add mod">
          <ac:chgData name="Sarah Gothard" userId="0e53f415fda5f162" providerId="LiveId" clId="{3BEA45E0-C61B-4598-AB64-986F4B6F65FB}" dt="2021-08-27T15:16:24.568" v="11" actId="26606"/>
          <ac:picMkLst>
            <pc:docMk/>
            <pc:sldMk cId="1184173229" sldId="276"/>
            <ac:picMk id="7" creationId="{E28D009A-9469-401B-AD6E-833C5457F94B}"/>
          </ac:picMkLst>
        </pc:picChg>
      </pc:sldChg>
      <pc:sldChg chg="addSp delSp modSp mod">
        <pc:chgData name="Sarah Gothard" userId="0e53f415fda5f162" providerId="LiveId" clId="{3BEA45E0-C61B-4598-AB64-986F4B6F65FB}" dt="2021-08-27T15:17:18.411" v="22" actId="26606"/>
        <pc:sldMkLst>
          <pc:docMk/>
          <pc:sldMk cId="398606945" sldId="281"/>
        </pc:sldMkLst>
        <pc:spChg chg="ord">
          <ac:chgData name="Sarah Gothard" userId="0e53f415fda5f162" providerId="LiveId" clId="{3BEA45E0-C61B-4598-AB64-986F4B6F65FB}" dt="2021-08-27T15:17:18.411" v="22" actId="26606"/>
          <ac:spMkLst>
            <pc:docMk/>
            <pc:sldMk cId="398606945" sldId="281"/>
            <ac:spMk id="4" creationId="{734DF08B-C78F-4DB2-8B25-0250E898880A}"/>
          </ac:spMkLst>
        </pc:spChg>
        <pc:spChg chg="add del">
          <ac:chgData name="Sarah Gothard" userId="0e53f415fda5f162" providerId="LiveId" clId="{3BEA45E0-C61B-4598-AB64-986F4B6F65FB}" dt="2021-08-27T15:17:18.411" v="22" actId="26606"/>
          <ac:spMkLst>
            <pc:docMk/>
            <pc:sldMk cId="398606945" sldId="281"/>
            <ac:spMk id="74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7:18.411" v="22" actId="26606"/>
          <ac:spMkLst>
            <pc:docMk/>
            <pc:sldMk cId="398606945" sldId="281"/>
            <ac:spMk id="76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17:18.411" v="22" actId="26606"/>
          <ac:spMkLst>
            <pc:docMk/>
            <pc:sldMk cId="398606945" sldId="281"/>
            <ac:spMk id="78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7:18.411" v="22" actId="26606"/>
          <ac:spMkLst>
            <pc:docMk/>
            <pc:sldMk cId="398606945" sldId="281"/>
            <ac:spMk id="79" creationId="{CB44330D-EA18-4254-AA95-EB49948539B8}"/>
          </ac:spMkLst>
        </pc:spChg>
        <pc:spChg chg="add del">
          <ac:chgData name="Sarah Gothard" userId="0e53f415fda5f162" providerId="LiveId" clId="{3BEA45E0-C61B-4598-AB64-986F4B6F65FB}" dt="2021-08-27T15:16:48.404" v="17" actId="26606"/>
          <ac:spMkLst>
            <pc:docMk/>
            <pc:sldMk cId="398606945" sldId="281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6:48.404" v="17" actId="26606"/>
          <ac:spMkLst>
            <pc:docMk/>
            <pc:sldMk cId="398606945" sldId="281"/>
            <ac:spMk id="83" creationId="{CB44330D-EA18-4254-AA95-EB49948539B8}"/>
          </ac:spMkLst>
        </pc:spChg>
        <pc:picChg chg="add del mod">
          <ac:chgData name="Sarah Gothard" userId="0e53f415fda5f162" providerId="LiveId" clId="{3BEA45E0-C61B-4598-AB64-986F4B6F65FB}" dt="2021-08-27T15:17:16.774" v="18" actId="478"/>
          <ac:picMkLst>
            <pc:docMk/>
            <pc:sldMk cId="398606945" sldId="281"/>
            <ac:picMk id="3" creationId="{33B672A3-B109-4080-B8A9-E558DD03BFBD}"/>
          </ac:picMkLst>
        </pc:picChg>
        <pc:picChg chg="del">
          <ac:chgData name="Sarah Gothard" userId="0e53f415fda5f162" providerId="LiveId" clId="{3BEA45E0-C61B-4598-AB64-986F4B6F65FB}" dt="2021-08-27T15:16:45.920" v="12" actId="478"/>
          <ac:picMkLst>
            <pc:docMk/>
            <pc:sldMk cId="398606945" sldId="281"/>
            <ac:picMk id="6" creationId="{B7239CD0-74C7-4194-AD6A-ED04B555B2C1}"/>
          </ac:picMkLst>
        </pc:picChg>
        <pc:picChg chg="add mod">
          <ac:chgData name="Sarah Gothard" userId="0e53f415fda5f162" providerId="LiveId" clId="{3BEA45E0-C61B-4598-AB64-986F4B6F65FB}" dt="2021-08-27T15:17:18.411" v="22" actId="26606"/>
          <ac:picMkLst>
            <pc:docMk/>
            <pc:sldMk cId="398606945" sldId="281"/>
            <ac:picMk id="7" creationId="{5105D1D3-76B4-4B6B-B527-BB6F210CCC3B}"/>
          </ac:picMkLst>
        </pc:picChg>
      </pc:sldChg>
      <pc:sldChg chg="addSp delSp modSp mod">
        <pc:chgData name="Sarah Gothard" userId="0e53f415fda5f162" providerId="LiveId" clId="{3BEA45E0-C61B-4598-AB64-986F4B6F65FB}" dt="2021-08-27T15:17:47.054" v="30" actId="26606"/>
        <pc:sldMkLst>
          <pc:docMk/>
          <pc:sldMk cId="440733767" sldId="282"/>
        </pc:sldMkLst>
        <pc:spChg chg="ord">
          <ac:chgData name="Sarah Gothard" userId="0e53f415fda5f162" providerId="LiveId" clId="{3BEA45E0-C61B-4598-AB64-986F4B6F65FB}" dt="2021-08-27T15:17:47.054" v="30" actId="26606"/>
          <ac:spMkLst>
            <pc:docMk/>
            <pc:sldMk cId="440733767" sldId="282"/>
            <ac:spMk id="4" creationId="{734DF08B-C78F-4DB2-8B25-0250E898880A}"/>
          </ac:spMkLst>
        </pc:spChg>
        <pc:spChg chg="del">
          <ac:chgData name="Sarah Gothard" userId="0e53f415fda5f162" providerId="LiveId" clId="{3BEA45E0-C61B-4598-AB64-986F4B6F65FB}" dt="2021-08-27T15:17:47.054" v="30" actId="26606"/>
          <ac:spMkLst>
            <pc:docMk/>
            <pc:sldMk cId="440733767" sldId="282"/>
            <ac:spMk id="74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17:47.054" v="30" actId="26606"/>
          <ac:spMkLst>
            <pc:docMk/>
            <pc:sldMk cId="440733767" sldId="282"/>
            <ac:spMk id="76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17:47.054" v="30" actId="26606"/>
          <ac:spMkLst>
            <pc:docMk/>
            <pc:sldMk cId="440733767" sldId="282"/>
            <ac:spMk id="81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7:47.054" v="30" actId="26606"/>
          <ac:spMkLst>
            <pc:docMk/>
            <pc:sldMk cId="440733767" sldId="282"/>
            <ac:spMk id="83" creationId="{CB44330D-EA18-4254-AA95-EB49948539B8}"/>
          </ac:spMkLst>
        </pc:spChg>
        <pc:picChg chg="del">
          <ac:chgData name="Sarah Gothard" userId="0e53f415fda5f162" providerId="LiveId" clId="{3BEA45E0-C61B-4598-AB64-986F4B6F65FB}" dt="2021-08-27T15:17:37.903" v="28" actId="478"/>
          <ac:picMkLst>
            <pc:docMk/>
            <pc:sldMk cId="440733767" sldId="282"/>
            <ac:picMk id="3" creationId="{B1681871-0FD1-4A1F-9186-3647FEB40814}"/>
          </ac:picMkLst>
        </pc:picChg>
        <pc:picChg chg="add mod">
          <ac:chgData name="Sarah Gothard" userId="0e53f415fda5f162" providerId="LiveId" clId="{3BEA45E0-C61B-4598-AB64-986F4B6F65FB}" dt="2021-08-27T15:17:47.054" v="30" actId="26606"/>
          <ac:picMkLst>
            <pc:docMk/>
            <pc:sldMk cId="440733767" sldId="282"/>
            <ac:picMk id="5" creationId="{4D826879-2EF3-4450-9B03-0F3B185260A4}"/>
          </ac:picMkLst>
        </pc:picChg>
      </pc:sldChg>
      <pc:sldChg chg="delSp del mod">
        <pc:chgData name="Sarah Gothard" userId="0e53f415fda5f162" providerId="LiveId" clId="{3BEA45E0-C61B-4598-AB64-986F4B6F65FB}" dt="2021-08-27T15:17:55.588" v="32" actId="47"/>
        <pc:sldMkLst>
          <pc:docMk/>
          <pc:sldMk cId="2152008945" sldId="284"/>
        </pc:sldMkLst>
        <pc:picChg chg="del">
          <ac:chgData name="Sarah Gothard" userId="0e53f415fda5f162" providerId="LiveId" clId="{3BEA45E0-C61B-4598-AB64-986F4B6F65FB}" dt="2021-08-27T15:17:49.104" v="31" actId="478"/>
          <ac:picMkLst>
            <pc:docMk/>
            <pc:sldMk cId="2152008945" sldId="284"/>
            <ac:picMk id="6" creationId="{70FA33B3-F6A9-4907-8911-B4C00CA8DC64}"/>
          </ac:picMkLst>
        </pc:picChg>
      </pc:sldChg>
      <pc:sldChg chg="del">
        <pc:chgData name="Sarah Gothard" userId="0e53f415fda5f162" providerId="LiveId" clId="{3BEA45E0-C61B-4598-AB64-986F4B6F65FB}" dt="2021-08-27T15:17:55.588" v="32" actId="47"/>
        <pc:sldMkLst>
          <pc:docMk/>
          <pc:sldMk cId="1265675720" sldId="285"/>
        </pc:sldMkLst>
      </pc:sldChg>
      <pc:sldChg chg="del">
        <pc:chgData name="Sarah Gothard" userId="0e53f415fda5f162" providerId="LiveId" clId="{3BEA45E0-C61B-4598-AB64-986F4B6F65FB}" dt="2021-08-27T15:17:55.588" v="32" actId="47"/>
        <pc:sldMkLst>
          <pc:docMk/>
          <pc:sldMk cId="675792143" sldId="286"/>
        </pc:sldMkLst>
      </pc:sldChg>
      <pc:sldChg chg="del">
        <pc:chgData name="Sarah Gothard" userId="0e53f415fda5f162" providerId="LiveId" clId="{3BEA45E0-C61B-4598-AB64-986F4B6F65FB}" dt="2021-08-27T15:17:55.588" v="32" actId="47"/>
        <pc:sldMkLst>
          <pc:docMk/>
          <pc:sldMk cId="1825881092" sldId="287"/>
        </pc:sldMkLst>
      </pc:sldChg>
      <pc:sldChg chg="del">
        <pc:chgData name="Sarah Gothard" userId="0e53f415fda5f162" providerId="LiveId" clId="{3BEA45E0-C61B-4598-AB64-986F4B6F65FB}" dt="2021-08-27T15:17:55.588" v="32" actId="47"/>
        <pc:sldMkLst>
          <pc:docMk/>
          <pc:sldMk cId="681730762" sldId="288"/>
        </pc:sldMkLst>
      </pc:sldChg>
      <pc:sldChg chg="del">
        <pc:chgData name="Sarah Gothard" userId="0e53f415fda5f162" providerId="LiveId" clId="{3BEA45E0-C61B-4598-AB64-986F4B6F65FB}" dt="2021-08-27T15:17:55.588" v="32" actId="47"/>
        <pc:sldMkLst>
          <pc:docMk/>
          <pc:sldMk cId="3400366090" sldId="289"/>
        </pc:sldMkLst>
      </pc:sldChg>
      <pc:sldChg chg="addSp delSp modSp new mod setBg">
        <pc:chgData name="Sarah Gothard" userId="0e53f415fda5f162" providerId="LiveId" clId="{3BEA45E0-C61B-4598-AB64-986F4B6F65FB}" dt="2021-08-27T15:17:35.137" v="27" actId="26606"/>
        <pc:sldMkLst>
          <pc:docMk/>
          <pc:sldMk cId="1981653749" sldId="290"/>
        </pc:sldMkLst>
        <pc:spChg chg="del">
          <ac:chgData name="Sarah Gothard" userId="0e53f415fda5f162" providerId="LiveId" clId="{3BEA45E0-C61B-4598-AB64-986F4B6F65FB}" dt="2021-08-27T15:17:24.065" v="25" actId="478"/>
          <ac:spMkLst>
            <pc:docMk/>
            <pc:sldMk cId="1981653749" sldId="290"/>
            <ac:spMk id="2" creationId="{0EC404C7-07C5-4EEF-AF87-EFA5B822461D}"/>
          </ac:spMkLst>
        </pc:spChg>
        <pc:spChg chg="del">
          <ac:chgData name="Sarah Gothard" userId="0e53f415fda5f162" providerId="LiveId" clId="{3BEA45E0-C61B-4598-AB64-986F4B6F65FB}" dt="2021-08-27T15:17:22.766" v="24" actId="478"/>
          <ac:spMkLst>
            <pc:docMk/>
            <pc:sldMk cId="1981653749" sldId="290"/>
            <ac:spMk id="3" creationId="{00BEAFA0-3125-4AC6-8498-202F5DEF8A4A}"/>
          </ac:spMkLst>
        </pc:spChg>
        <pc:spChg chg="mod ord">
          <ac:chgData name="Sarah Gothard" userId="0e53f415fda5f162" providerId="LiveId" clId="{3BEA45E0-C61B-4598-AB64-986F4B6F65FB}" dt="2021-08-27T15:17:35.137" v="27" actId="26606"/>
          <ac:spMkLst>
            <pc:docMk/>
            <pc:sldMk cId="1981653749" sldId="290"/>
            <ac:spMk id="4" creationId="{1FF218AB-4A4E-4C6A-AE4C-CEDFE6B3F41B}"/>
          </ac:spMkLst>
        </pc:spChg>
        <pc:spChg chg="add">
          <ac:chgData name="Sarah Gothard" userId="0e53f415fda5f162" providerId="LiveId" clId="{3BEA45E0-C61B-4598-AB64-986F4B6F65FB}" dt="2021-08-27T15:17:35.137" v="27" actId="26606"/>
          <ac:spMkLst>
            <pc:docMk/>
            <pc:sldMk cId="1981653749" sldId="290"/>
            <ac:spMk id="11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7:35.137" v="27" actId="26606"/>
          <ac:spMkLst>
            <pc:docMk/>
            <pc:sldMk cId="1981653749" sldId="290"/>
            <ac:spMk id="13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17:35.137" v="27" actId="26606"/>
          <ac:picMkLst>
            <pc:docMk/>
            <pc:sldMk cId="1981653749" sldId="290"/>
            <ac:picMk id="6" creationId="{F13CF8B3-DF3C-408C-8434-15C3FF5E15B7}"/>
          </ac:picMkLst>
        </pc:picChg>
      </pc:sldChg>
      <pc:sldChg chg="addSp delSp add del setBg delDesignElem">
        <pc:chgData name="Sarah Gothard" userId="0e53f415fda5f162" providerId="LiveId" clId="{3BEA45E0-C61B-4598-AB64-986F4B6F65FB}" dt="2021-08-27T15:18:09.645" v="50"/>
        <pc:sldMkLst>
          <pc:docMk/>
          <pc:sldMk cId="297224587" sldId="291"/>
        </pc:sldMkLst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97224587" sldId="291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97224587" sldId="291"/>
            <ac:spMk id="83" creationId="{CB44330D-EA18-4254-AA95-EB49948539B8}"/>
          </ac:spMkLst>
        </pc:spChg>
      </pc:sldChg>
      <pc:sldChg chg="addSp delSp modSp add mod ord">
        <pc:chgData name="Sarah Gothard" userId="0e53f415fda5f162" providerId="LiveId" clId="{3BEA45E0-C61B-4598-AB64-986F4B6F65FB}" dt="2021-08-27T15:19:02.613" v="58"/>
        <pc:sldMkLst>
          <pc:docMk/>
          <pc:sldMk cId="2320319211" sldId="291"/>
        </pc:sldMkLst>
        <pc:spChg chg="ord">
          <ac:chgData name="Sarah Gothard" userId="0e53f415fda5f162" providerId="LiveId" clId="{3BEA45E0-C61B-4598-AB64-986F4B6F65FB}" dt="2021-08-27T15:18:54.933" v="56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3BEA45E0-C61B-4598-AB64-986F4B6F65FB}" dt="2021-08-27T15:18:54.933" v="56" actId="26606"/>
          <ac:spMkLst>
            <pc:docMk/>
            <pc:sldMk cId="2320319211" sldId="291"/>
            <ac:spMk id="81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18:54.933" v="56" actId="26606"/>
          <ac:spMkLst>
            <pc:docMk/>
            <pc:sldMk cId="2320319211" sldId="291"/>
            <ac:spMk id="83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18:54.933" v="56" actId="26606"/>
          <ac:spMkLst>
            <pc:docMk/>
            <pc:sldMk cId="2320319211" sldId="291"/>
            <ac:spMk id="88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8:54.933" v="56" actId="26606"/>
          <ac:spMkLst>
            <pc:docMk/>
            <pc:sldMk cId="2320319211" sldId="291"/>
            <ac:spMk id="90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18:54.933" v="56" actId="26606"/>
          <ac:picMkLst>
            <pc:docMk/>
            <pc:sldMk cId="2320319211" sldId="291"/>
            <ac:picMk id="3" creationId="{F92E8E6F-7567-49C8-B3D8-63ABFF6EAEE4}"/>
          </ac:picMkLst>
        </pc:picChg>
        <pc:picChg chg="del">
          <ac:chgData name="Sarah Gothard" userId="0e53f415fda5f162" providerId="LiveId" clId="{3BEA45E0-C61B-4598-AB64-986F4B6F65FB}" dt="2021-08-27T15:18:52.955" v="52" actId="478"/>
          <ac:picMkLst>
            <pc:docMk/>
            <pc:sldMk cId="2320319211" sldId="291"/>
            <ac:picMk id="7" creationId="{E28D009A-9469-401B-AD6E-833C5457F94B}"/>
          </ac:picMkLst>
        </pc:picChg>
      </pc:sldChg>
      <pc:sldChg chg="addSp delSp modSp add mod replId">
        <pc:chgData name="Sarah Gothard" userId="0e53f415fda5f162" providerId="LiveId" clId="{3BEA45E0-C61B-4598-AB64-986F4B6F65FB}" dt="2021-08-27T15:20:24.714" v="69" actId="26606"/>
        <pc:sldMkLst>
          <pc:docMk/>
          <pc:sldMk cId="224779830" sldId="292"/>
        </pc:sldMkLst>
        <pc:spChg chg="ord">
          <ac:chgData name="Sarah Gothard" userId="0e53f415fda5f162" providerId="LiveId" clId="{3BEA45E0-C61B-4598-AB64-986F4B6F65FB}" dt="2021-08-27T15:20:24.714" v="69" actId="26606"/>
          <ac:spMkLst>
            <pc:docMk/>
            <pc:sldMk cId="224779830" sldId="292"/>
            <ac:spMk id="4" creationId="{734DF08B-C78F-4DB2-8B25-0250E898880A}"/>
          </ac:spMkLst>
        </pc:spChg>
        <pc:spChg chg="del">
          <ac:chgData name="Sarah Gothard" userId="0e53f415fda5f162" providerId="LiveId" clId="{3BEA45E0-C61B-4598-AB64-986F4B6F65FB}" dt="2021-08-27T15:20:24.714" v="69" actId="26606"/>
          <ac:spMkLst>
            <pc:docMk/>
            <pc:sldMk cId="224779830" sldId="292"/>
            <ac:spMk id="78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20:24.714" v="69" actId="26606"/>
          <ac:spMkLst>
            <pc:docMk/>
            <pc:sldMk cId="224779830" sldId="292"/>
            <ac:spMk id="79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20:24.714" v="69" actId="26606"/>
          <ac:spMkLst>
            <pc:docMk/>
            <pc:sldMk cId="224779830" sldId="292"/>
            <ac:spMk id="84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20:24.714" v="69" actId="26606"/>
          <ac:spMkLst>
            <pc:docMk/>
            <pc:sldMk cId="224779830" sldId="292"/>
            <ac:spMk id="86" creationId="{CB44330D-EA18-4254-AA95-EB49948539B8}"/>
          </ac:spMkLst>
        </pc:spChg>
        <pc:picChg chg="add del">
          <ac:chgData name="Sarah Gothard" userId="0e53f415fda5f162" providerId="LiveId" clId="{3BEA45E0-C61B-4598-AB64-986F4B6F65FB}" dt="2021-08-27T15:20:22.284" v="66" actId="22"/>
          <ac:picMkLst>
            <pc:docMk/>
            <pc:sldMk cId="224779830" sldId="292"/>
            <ac:picMk id="3" creationId="{14196696-6FA3-4EE1-9F32-C58BC7D28D77}"/>
          </ac:picMkLst>
        </pc:picChg>
        <pc:picChg chg="add mod">
          <ac:chgData name="Sarah Gothard" userId="0e53f415fda5f162" providerId="LiveId" clId="{3BEA45E0-C61B-4598-AB64-986F4B6F65FB}" dt="2021-08-27T15:20:24.714" v="69" actId="26606"/>
          <ac:picMkLst>
            <pc:docMk/>
            <pc:sldMk cId="224779830" sldId="292"/>
            <ac:picMk id="6" creationId="{493B0C31-8220-46A3-8DF5-DC84DAC9C44B}"/>
          </ac:picMkLst>
        </pc:picChg>
        <pc:picChg chg="del">
          <ac:chgData name="Sarah Gothard" userId="0e53f415fda5f162" providerId="LiveId" clId="{3BEA45E0-C61B-4598-AB64-986F4B6F65FB}" dt="2021-08-27T15:20:23.204" v="67" actId="478"/>
          <ac:picMkLst>
            <pc:docMk/>
            <pc:sldMk cId="224779830" sldId="292"/>
            <ac:picMk id="7" creationId="{5105D1D3-76B4-4B6B-B527-BB6F210CCC3B}"/>
          </ac:picMkLst>
        </pc:picChg>
      </pc:sldChg>
      <pc:sldChg chg="addSp delSp add del setBg delDesignElem">
        <pc:chgData name="Sarah Gothard" userId="0e53f415fda5f162" providerId="LiveId" clId="{3BEA45E0-C61B-4598-AB64-986F4B6F65FB}" dt="2021-08-27T15:18:09.645" v="50"/>
        <pc:sldMkLst>
          <pc:docMk/>
          <pc:sldMk cId="1198598603" sldId="292"/>
        </pc:sldMkLst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1198598603" sldId="292"/>
            <ac:spMk id="78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1198598603" sldId="292"/>
            <ac:spMk id="79" creationId="{CB44330D-EA18-4254-AA95-EB49948539B8}"/>
          </ac:spMkLst>
        </pc:spChg>
      </pc:sldChg>
      <pc:sldChg chg="addSp delSp modSp add mod replId">
        <pc:chgData name="Sarah Gothard" userId="0e53f415fda5f162" providerId="LiveId" clId="{3BEA45E0-C61B-4598-AB64-986F4B6F65FB}" dt="2021-08-27T15:20:51.440" v="72" actId="26606"/>
        <pc:sldMkLst>
          <pc:docMk/>
          <pc:sldMk cId="1204683932" sldId="293"/>
        </pc:sldMkLst>
        <pc:spChg chg="ord">
          <ac:chgData name="Sarah Gothard" userId="0e53f415fda5f162" providerId="LiveId" clId="{3BEA45E0-C61B-4598-AB64-986F4B6F65FB}" dt="2021-08-27T15:20:51.440" v="72" actId="26606"/>
          <ac:spMkLst>
            <pc:docMk/>
            <pc:sldMk cId="1204683932" sldId="293"/>
            <ac:spMk id="4" creationId="{1FF218AB-4A4E-4C6A-AE4C-CEDFE6B3F41B}"/>
          </ac:spMkLst>
        </pc:spChg>
        <pc:spChg chg="del">
          <ac:chgData name="Sarah Gothard" userId="0e53f415fda5f162" providerId="LiveId" clId="{3BEA45E0-C61B-4598-AB64-986F4B6F65FB}" dt="2021-08-27T15:20:51.440" v="72" actId="26606"/>
          <ac:spMkLst>
            <pc:docMk/>
            <pc:sldMk cId="1204683932" sldId="293"/>
            <ac:spMk id="11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20:51.440" v="72" actId="26606"/>
          <ac:spMkLst>
            <pc:docMk/>
            <pc:sldMk cId="1204683932" sldId="293"/>
            <ac:spMk id="13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20:51.440" v="72" actId="26606"/>
          <ac:spMkLst>
            <pc:docMk/>
            <pc:sldMk cId="1204683932" sldId="293"/>
            <ac:spMk id="18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20:51.440" v="72" actId="26606"/>
          <ac:spMkLst>
            <pc:docMk/>
            <pc:sldMk cId="1204683932" sldId="293"/>
            <ac:spMk id="20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20:51.440" v="72" actId="26606"/>
          <ac:picMkLst>
            <pc:docMk/>
            <pc:sldMk cId="1204683932" sldId="293"/>
            <ac:picMk id="3" creationId="{C9334487-5463-427D-B81F-2502BA431CD0}"/>
          </ac:picMkLst>
        </pc:picChg>
        <pc:picChg chg="del">
          <ac:chgData name="Sarah Gothard" userId="0e53f415fda5f162" providerId="LiveId" clId="{3BEA45E0-C61B-4598-AB64-986F4B6F65FB}" dt="2021-08-27T15:20:49.981" v="70" actId="478"/>
          <ac:picMkLst>
            <pc:docMk/>
            <pc:sldMk cId="1204683932" sldId="293"/>
            <ac:picMk id="6" creationId="{F13CF8B3-DF3C-408C-8434-15C3FF5E15B7}"/>
          </ac:picMkLst>
        </pc:picChg>
      </pc:sldChg>
      <pc:sldChg chg="addSp delSp add del setBg delDesignElem">
        <pc:chgData name="Sarah Gothard" userId="0e53f415fda5f162" providerId="LiveId" clId="{3BEA45E0-C61B-4598-AB64-986F4B6F65FB}" dt="2021-08-27T15:18:09.645" v="50"/>
        <pc:sldMkLst>
          <pc:docMk/>
          <pc:sldMk cId="2740607569" sldId="293"/>
        </pc:sldMkLst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740607569" sldId="293"/>
            <ac:spMk id="1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740607569" sldId="293"/>
            <ac:spMk id="13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18:15.655" v="51" actId="2890"/>
        <pc:sldMkLst>
          <pc:docMk/>
          <pc:sldMk cId="1094641805" sldId="294"/>
        </pc:sldMkLst>
      </pc:sldChg>
      <pc:sldChg chg="addSp delSp add del setBg delDesignElem">
        <pc:chgData name="Sarah Gothard" userId="0e53f415fda5f162" providerId="LiveId" clId="{3BEA45E0-C61B-4598-AB64-986F4B6F65FB}" dt="2021-08-27T15:18:09.645" v="50"/>
        <pc:sldMkLst>
          <pc:docMk/>
          <pc:sldMk cId="2087758091" sldId="294"/>
        </pc:sldMkLst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087758091" sldId="294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645" v="50"/>
          <ac:spMkLst>
            <pc:docMk/>
            <pc:sldMk cId="2087758091" sldId="294"/>
            <ac:spMk id="83" creationId="{CB44330D-EA18-4254-AA95-EB49948539B8}"/>
          </ac:spMkLst>
        </pc:spChg>
      </pc:sldChg>
      <pc:sldChg chg="addSp delSp add del setBg delDesignElem">
        <pc:chgData name="Sarah Gothard" userId="0e53f415fda5f162" providerId="LiveId" clId="{3BEA45E0-C61B-4598-AB64-986F4B6F65FB}" dt="2021-08-27T15:18:09.041" v="49"/>
        <pc:sldMkLst>
          <pc:docMk/>
          <pc:sldMk cId="523610202" sldId="295"/>
        </pc:sldMkLst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523610202" sldId="295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523610202" sldId="295"/>
            <ac:spMk id="83" creationId="{CB44330D-EA18-4254-AA95-EB49948539B8}"/>
          </ac:spMkLst>
        </pc:spChg>
      </pc:sldChg>
      <pc:sldChg chg="addSp delSp modSp new mod setBg">
        <pc:chgData name="Sarah Gothard" userId="0e53f415fda5f162" providerId="LiveId" clId="{3BEA45E0-C61B-4598-AB64-986F4B6F65FB}" dt="2021-08-27T15:19:49.017" v="64" actId="26606"/>
        <pc:sldMkLst>
          <pc:docMk/>
          <pc:sldMk cId="2765769177" sldId="295"/>
        </pc:sldMkLst>
        <pc:spChg chg="del">
          <ac:chgData name="Sarah Gothard" userId="0e53f415fda5f162" providerId="LiveId" clId="{3BEA45E0-C61B-4598-AB64-986F4B6F65FB}" dt="2021-08-27T15:19:49.017" v="64" actId="26606"/>
          <ac:spMkLst>
            <pc:docMk/>
            <pc:sldMk cId="2765769177" sldId="295"/>
            <ac:spMk id="2" creationId="{762EC8EA-0AED-4C70-AF79-728D616AD0C4}"/>
          </ac:spMkLst>
        </pc:spChg>
        <pc:spChg chg="del">
          <ac:chgData name="Sarah Gothard" userId="0e53f415fda5f162" providerId="LiveId" clId="{3BEA45E0-C61B-4598-AB64-986F4B6F65FB}" dt="2021-08-27T15:19:49.017" v="64" actId="26606"/>
          <ac:spMkLst>
            <pc:docMk/>
            <pc:sldMk cId="2765769177" sldId="295"/>
            <ac:spMk id="3" creationId="{49D33EA6-4E25-42E6-85C2-68A39797F0B2}"/>
          </ac:spMkLst>
        </pc:spChg>
        <pc:spChg chg="mod ord">
          <ac:chgData name="Sarah Gothard" userId="0e53f415fda5f162" providerId="LiveId" clId="{3BEA45E0-C61B-4598-AB64-986F4B6F65FB}" dt="2021-08-27T15:19:49.017" v="64" actId="26606"/>
          <ac:spMkLst>
            <pc:docMk/>
            <pc:sldMk cId="2765769177" sldId="295"/>
            <ac:spMk id="4" creationId="{0AAB8E72-29D4-4080-8AD4-56A30F8A5E51}"/>
          </ac:spMkLst>
        </pc:spChg>
        <pc:spChg chg="add">
          <ac:chgData name="Sarah Gothard" userId="0e53f415fda5f162" providerId="LiveId" clId="{3BEA45E0-C61B-4598-AB64-986F4B6F65FB}" dt="2021-08-27T15:19:49.017" v="64" actId="26606"/>
          <ac:spMkLst>
            <pc:docMk/>
            <pc:sldMk cId="2765769177" sldId="295"/>
            <ac:spMk id="11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19:49.017" v="64" actId="26606"/>
          <ac:spMkLst>
            <pc:docMk/>
            <pc:sldMk cId="2765769177" sldId="295"/>
            <ac:spMk id="13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19:49.017" v="64" actId="26606"/>
          <ac:picMkLst>
            <pc:docMk/>
            <pc:sldMk cId="2765769177" sldId="295"/>
            <ac:picMk id="6" creationId="{C9CDB507-88BA-4AE2-A03F-FD71C9E1DB30}"/>
          </ac:picMkLst>
        </pc:picChg>
      </pc:sldChg>
      <pc:sldChg chg="addSp delSp modSp add mod">
        <pc:chgData name="Sarah Gothard" userId="0e53f415fda5f162" providerId="LiveId" clId="{3BEA45E0-C61B-4598-AB64-986F4B6F65FB}" dt="2021-08-27T15:21:43.566" v="78" actId="26606"/>
        <pc:sldMkLst>
          <pc:docMk/>
          <pc:sldMk cId="364713646" sldId="296"/>
        </pc:sldMkLst>
        <pc:spChg chg="add del mod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3" creationId="{A1FAA898-BFDA-456F-B185-0C5183A80CB3}"/>
          </ac:spMkLst>
        </pc:spChg>
        <pc:spChg chg="ord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4" creationId="{0AAB8E72-29D4-4080-8AD4-56A30F8A5E51}"/>
          </ac:spMkLst>
        </pc:spChg>
        <pc:spChg chg="del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11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13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18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21:43.566" v="78" actId="26606"/>
          <ac:spMkLst>
            <pc:docMk/>
            <pc:sldMk cId="364713646" sldId="296"/>
            <ac:spMk id="20" creationId="{CB44330D-EA18-4254-AA95-EB49948539B8}"/>
          </ac:spMkLst>
        </pc:spChg>
        <pc:picChg chg="del">
          <ac:chgData name="Sarah Gothard" userId="0e53f415fda5f162" providerId="LiveId" clId="{3BEA45E0-C61B-4598-AB64-986F4B6F65FB}" dt="2021-08-27T15:21:41.621" v="74" actId="478"/>
          <ac:picMkLst>
            <pc:docMk/>
            <pc:sldMk cId="364713646" sldId="296"/>
            <ac:picMk id="6" creationId="{C9CDB507-88BA-4AE2-A03F-FD71C9E1DB30}"/>
          </ac:picMkLst>
        </pc:picChg>
        <pc:picChg chg="add mod">
          <ac:chgData name="Sarah Gothard" userId="0e53f415fda5f162" providerId="LiveId" clId="{3BEA45E0-C61B-4598-AB64-986F4B6F65FB}" dt="2021-08-27T15:21:43.566" v="78" actId="26606"/>
          <ac:picMkLst>
            <pc:docMk/>
            <pc:sldMk cId="364713646" sldId="296"/>
            <ac:picMk id="7" creationId="{0491C9B6-EAC3-4A77-B161-3F3C8FA6DE63}"/>
          </ac:picMkLst>
        </pc:picChg>
      </pc:sldChg>
      <pc:sldChg chg="addSp delSp add del setBg delDesignElem">
        <pc:chgData name="Sarah Gothard" userId="0e53f415fda5f162" providerId="LiveId" clId="{3BEA45E0-C61B-4598-AB64-986F4B6F65FB}" dt="2021-08-27T15:18:09.041" v="49"/>
        <pc:sldMkLst>
          <pc:docMk/>
          <pc:sldMk cId="2340648806" sldId="296"/>
        </pc:sldMkLst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2340648806" sldId="296"/>
            <ac:spMk id="78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2340648806" sldId="296"/>
            <ac:spMk id="79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21:07.232" v="73" actId="2890"/>
        <pc:sldMkLst>
          <pc:docMk/>
          <pc:sldMk cId="735072360" sldId="297"/>
        </pc:sldMkLst>
      </pc:sldChg>
      <pc:sldChg chg="addSp delSp add del setBg delDesignElem">
        <pc:chgData name="Sarah Gothard" userId="0e53f415fda5f162" providerId="LiveId" clId="{3BEA45E0-C61B-4598-AB64-986F4B6F65FB}" dt="2021-08-27T15:18:09.041" v="49"/>
        <pc:sldMkLst>
          <pc:docMk/>
          <pc:sldMk cId="1495690850" sldId="297"/>
        </pc:sldMkLst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1495690850" sldId="297"/>
            <ac:spMk id="1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1495690850" sldId="297"/>
            <ac:spMk id="13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21:07.232" v="73" actId="2890"/>
        <pc:sldMkLst>
          <pc:docMk/>
          <pc:sldMk cId="1204883076" sldId="298"/>
        </pc:sldMkLst>
      </pc:sldChg>
      <pc:sldChg chg="addSp delSp add del setBg delDesignElem">
        <pc:chgData name="Sarah Gothard" userId="0e53f415fda5f162" providerId="LiveId" clId="{3BEA45E0-C61B-4598-AB64-986F4B6F65FB}" dt="2021-08-27T15:18:09.041" v="49"/>
        <pc:sldMkLst>
          <pc:docMk/>
          <pc:sldMk cId="2892659631" sldId="298"/>
        </pc:sldMkLst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2892659631" sldId="298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9.041" v="49"/>
          <ac:spMkLst>
            <pc:docMk/>
            <pc:sldMk cId="2892659631" sldId="298"/>
            <ac:spMk id="83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21:07.232" v="73" actId="2890"/>
        <pc:sldMkLst>
          <pc:docMk/>
          <pc:sldMk cId="2849174132" sldId="299"/>
        </pc:sldMkLst>
      </pc:sldChg>
      <pc:sldChg chg="addSp delSp add del setBg delDesignElem">
        <pc:chgData name="Sarah Gothard" userId="0e53f415fda5f162" providerId="LiveId" clId="{3BEA45E0-C61B-4598-AB64-986F4B6F65FB}" dt="2021-08-27T15:18:08.654" v="48"/>
        <pc:sldMkLst>
          <pc:docMk/>
          <pc:sldMk cId="3897607827" sldId="299"/>
        </pc:sldMkLst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3897607827" sldId="299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3897607827" sldId="299"/>
            <ac:spMk id="83" creationId="{CB44330D-EA18-4254-AA95-EB49948539B8}"/>
          </ac:spMkLst>
        </pc:spChg>
      </pc:sldChg>
      <pc:sldChg chg="addSp delSp modSp add mod">
        <pc:chgData name="Sarah Gothard" userId="0e53f415fda5f162" providerId="LiveId" clId="{3BEA45E0-C61B-4598-AB64-986F4B6F65FB}" dt="2021-08-27T15:22:37.234" v="82" actId="26606"/>
        <pc:sldMkLst>
          <pc:docMk/>
          <pc:sldMk cId="2404462940" sldId="300"/>
        </pc:sldMkLst>
        <pc:spChg chg="add del mod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3" creationId="{B12D85BE-8A31-49FE-8E7F-7EFE6E9D9832}"/>
          </ac:spMkLst>
        </pc:spChg>
        <pc:spChg chg="ord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4" creationId="{0AAB8E72-29D4-4080-8AD4-56A30F8A5E51}"/>
          </ac:spMkLst>
        </pc:spChg>
        <pc:spChg chg="del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18" creationId="{32BC26D8-82FB-445E-AA49-62A77D7C1EE0}"/>
          </ac:spMkLst>
        </pc:spChg>
        <pc:spChg chg="del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20" creationId="{CB44330D-EA18-4254-AA95-EB49948539B8}"/>
          </ac:spMkLst>
        </pc:spChg>
        <pc:spChg chg="add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25" creationId="{32BC26D8-82FB-445E-AA49-62A77D7C1EE0}"/>
          </ac:spMkLst>
        </pc:spChg>
        <pc:spChg chg="add">
          <ac:chgData name="Sarah Gothard" userId="0e53f415fda5f162" providerId="LiveId" clId="{3BEA45E0-C61B-4598-AB64-986F4B6F65FB}" dt="2021-08-27T15:22:37.234" v="82" actId="26606"/>
          <ac:spMkLst>
            <pc:docMk/>
            <pc:sldMk cId="2404462940" sldId="300"/>
            <ac:spMk id="27" creationId="{CB44330D-EA18-4254-AA95-EB49948539B8}"/>
          </ac:spMkLst>
        </pc:spChg>
        <pc:picChg chg="add mod">
          <ac:chgData name="Sarah Gothard" userId="0e53f415fda5f162" providerId="LiveId" clId="{3BEA45E0-C61B-4598-AB64-986F4B6F65FB}" dt="2021-08-27T15:22:37.234" v="82" actId="26606"/>
          <ac:picMkLst>
            <pc:docMk/>
            <pc:sldMk cId="2404462940" sldId="300"/>
            <ac:picMk id="6" creationId="{A877B7E1-D2B7-47C4-8465-D18E916AC102}"/>
          </ac:picMkLst>
        </pc:picChg>
        <pc:picChg chg="del">
          <ac:chgData name="Sarah Gothard" userId="0e53f415fda5f162" providerId="LiveId" clId="{3BEA45E0-C61B-4598-AB64-986F4B6F65FB}" dt="2021-08-27T15:22:34.863" v="80" actId="478"/>
          <ac:picMkLst>
            <pc:docMk/>
            <pc:sldMk cId="2404462940" sldId="300"/>
            <ac:picMk id="7" creationId="{0491C9B6-EAC3-4A77-B161-3F3C8FA6DE63}"/>
          </ac:picMkLst>
        </pc:picChg>
      </pc:sldChg>
      <pc:sldChg chg="addSp delSp add del setBg delDesignElem">
        <pc:chgData name="Sarah Gothard" userId="0e53f415fda5f162" providerId="LiveId" clId="{3BEA45E0-C61B-4598-AB64-986F4B6F65FB}" dt="2021-08-27T15:18:08.654" v="48"/>
        <pc:sldMkLst>
          <pc:docMk/>
          <pc:sldMk cId="2411529752" sldId="300"/>
        </pc:sldMkLst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2411529752" sldId="300"/>
            <ac:spMk id="78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2411529752" sldId="300"/>
            <ac:spMk id="79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22:32.345" v="79" actId="2890"/>
        <pc:sldMkLst>
          <pc:docMk/>
          <pc:sldMk cId="2199359852" sldId="301"/>
        </pc:sldMkLst>
      </pc:sldChg>
      <pc:sldChg chg="addSp delSp add del setBg delDesignElem">
        <pc:chgData name="Sarah Gothard" userId="0e53f415fda5f162" providerId="LiveId" clId="{3BEA45E0-C61B-4598-AB64-986F4B6F65FB}" dt="2021-08-27T15:18:08.654" v="48"/>
        <pc:sldMkLst>
          <pc:docMk/>
          <pc:sldMk cId="3435943099" sldId="301"/>
        </pc:sldMkLst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3435943099" sldId="301"/>
            <ac:spMk id="1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3435943099" sldId="301"/>
            <ac:spMk id="13" creationId="{CB44330D-EA18-4254-AA95-EB49948539B8}"/>
          </ac:spMkLst>
        </pc:spChg>
      </pc:sldChg>
      <pc:sldChg chg="addSp delSp add del setBg delDesignElem">
        <pc:chgData name="Sarah Gothard" userId="0e53f415fda5f162" providerId="LiveId" clId="{3BEA45E0-C61B-4598-AB64-986F4B6F65FB}" dt="2021-08-27T15:18:08.654" v="48"/>
        <pc:sldMkLst>
          <pc:docMk/>
          <pc:sldMk cId="1826538442" sldId="302"/>
        </pc:sldMkLst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1826538442" sldId="302"/>
            <ac:spMk id="81" creationId="{32BC26D8-82FB-445E-AA49-62A77D7C1EE0}"/>
          </ac:spMkLst>
        </pc:spChg>
        <pc:spChg chg="add del">
          <ac:chgData name="Sarah Gothard" userId="0e53f415fda5f162" providerId="LiveId" clId="{3BEA45E0-C61B-4598-AB64-986F4B6F65FB}" dt="2021-08-27T15:18:08.654" v="48"/>
          <ac:spMkLst>
            <pc:docMk/>
            <pc:sldMk cId="1826538442" sldId="302"/>
            <ac:spMk id="83" creationId="{CB44330D-EA18-4254-AA95-EB49948539B8}"/>
          </ac:spMkLst>
        </pc:spChg>
      </pc:sldChg>
      <pc:sldChg chg="add replId">
        <pc:chgData name="Sarah Gothard" userId="0e53f415fda5f162" providerId="LiveId" clId="{3BEA45E0-C61B-4598-AB64-986F4B6F65FB}" dt="2021-08-27T15:22:32.345" v="79" actId="2890"/>
        <pc:sldMkLst>
          <pc:docMk/>
          <pc:sldMk cId="3553878098" sldId="302"/>
        </pc:sldMkLst>
      </pc:sldChg>
      <pc:sldChg chg="add replId">
        <pc:chgData name="Sarah Gothard" userId="0e53f415fda5f162" providerId="LiveId" clId="{3BEA45E0-C61B-4598-AB64-986F4B6F65FB}" dt="2021-08-27T15:22:32.345" v="79" actId="2890"/>
        <pc:sldMkLst>
          <pc:docMk/>
          <pc:sldMk cId="2437531669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2700D94-F817-4946-B43B-A1C9E142E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491C9B6-EAC3-4A77-B161-3F3C8FA6DE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B8E72-29D4-4080-8AD4-56A30F8A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4713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B0C31-8220-46A3-8DF5-DC84DAC9C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5072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334487-5463-427D-B81F-2502BA43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16033"/>
            <a:ext cx="10905066" cy="36259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4883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26879-2EF3-4450-9B03-0F3B1852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4917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877B7E1-D2B7-47C4-8465-D18E916AC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B8E72-29D4-4080-8AD4-56A30F8A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04462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B0C31-8220-46A3-8DF5-DC84DAC9C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99359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334487-5463-427D-B81F-2502BA43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16033"/>
            <a:ext cx="10905066" cy="36259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53878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26879-2EF3-4450-9B03-0F3B1852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753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F92E8E6F-7567-49C8-B3D8-63ABFF6EA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05D1D3-76B4-4B6B-B527-BB6F210CC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3CF8B3-DF3C-408C-8434-15C3FF5E1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88771"/>
            <a:ext cx="10905066" cy="36804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16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26879-2EF3-4450-9B03-0F3B1852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073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9CDB507-88BA-4AE2-A03F-FD71C9E1D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B8E72-29D4-4080-8AD4-56A30F8A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6576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B0C31-8220-46A3-8DF5-DC84DAC9C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477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334487-5463-427D-B81F-2502BA43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16033"/>
            <a:ext cx="10905066" cy="36259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468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26879-2EF3-4450-9B03-0F3B1852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1"/>
            <a:ext cx="10905066" cy="34623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9464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39</cp:revision>
  <dcterms:created xsi:type="dcterms:W3CDTF">2019-10-03T18:26:20Z</dcterms:created>
  <dcterms:modified xsi:type="dcterms:W3CDTF">2021-08-27T15:22:40Z</dcterms:modified>
</cp:coreProperties>
</file>