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2" r:id="rId3"/>
    <p:sldId id="293" r:id="rId4"/>
    <p:sldId id="294" r:id="rId5"/>
    <p:sldId id="295" r:id="rId6"/>
    <p:sldId id="296" r:id="rId7"/>
    <p:sldId id="297" r:id="rId8"/>
    <p:sldId id="299" r:id="rId9"/>
    <p:sldId id="29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4" d="100"/>
          <a:sy n="64" d="100"/>
        </p:scale>
        <p:origin x="52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CA4F-28DB-460C-847E-12A4BF842422}" type="datetime1">
              <a:rPr lang="en-US" smtClean="0"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C866-6A2E-4353-9C89-7C324BB49AB0}" type="datetime1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2AD-92E4-4B90-8A1A-1BCF25876089}" type="datetime1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3CDA-4E4C-410F-A046-52B1BB0079EF}" type="datetime1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DE25-9C8C-44E9-859C-BA62392E37A4}" type="datetime1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FFB4-88E9-4E11-A397-40CC08560C25}" type="datetime1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43D5-CE92-4F35-916F-6A2DF7BACC36}" type="datetime1">
              <a:rPr lang="en-US" smtClean="0"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6740-17C0-4ADC-A966-27EA3EB53BBE}" type="datetime1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C25F-DA3A-448E-BC40-56DCBACCD0FF}" type="datetime1">
              <a:rPr lang="en-US" smtClean="0"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7774-9AF2-4216-B332-CC06167E006C}" type="datetime1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D06F-5A9A-4A14-9EF1-30CE881A2344}" type="datetime1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651F4-8404-443B-8336-57891E37AF40}" type="datetime1">
              <a:rPr lang="en-US" smtClean="0"/>
              <a:t>4/27/2024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Church Works Media.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9FEF37-0B4A-5A9E-543A-0E55D207E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E392E5-11FF-D867-3977-620995433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359"/>
            <a:ext cx="12192000" cy="6343281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8EBE6B-B6F9-97AE-B374-2FD7BD18E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6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19C038-DF9D-8300-DB5F-A29E106BE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035"/>
            <a:ext cx="12192000" cy="619993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5A3D01-25C2-9A64-1EDF-D990FC6A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CA77546-1BC4-4586-0A73-05754E982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090"/>
            <a:ext cx="12192000" cy="666582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44FD3-DB6B-88C9-900E-6F3E181E0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6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21F5DE3-4FB1-372F-61E3-01C67054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857"/>
            <a:ext cx="12192000" cy="6386286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081122-1859-1FDF-1C0E-10E650B5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3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AFE2C6-DB40-F334-A34B-D65A6BE4A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933"/>
            <a:ext cx="12192000" cy="650813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78250-206B-3712-B8AF-5517AAACF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8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9FA2B-734C-4439-7804-8C8AB8FC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0B0A1-E937-46CA-5244-B5CA07BC1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3949"/>
            <a:ext cx="12192000" cy="625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4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7C3937-B290-0411-092D-6694DB72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6AE230-8FD3-83CA-7BA5-4CF96FA77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349"/>
            <a:ext cx="12192000" cy="651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09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7C3937-B290-0411-092D-6694DB72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Church Works Media. All rights reserved.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49619A-5EEC-D0AA-F172-57E3FAD56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105"/>
            <a:ext cx="12192000" cy="64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9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124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32</cp:revision>
  <dcterms:created xsi:type="dcterms:W3CDTF">2019-10-03T18:26:20Z</dcterms:created>
  <dcterms:modified xsi:type="dcterms:W3CDTF">2024-04-27T14:52:07Z</dcterms:modified>
</cp:coreProperties>
</file>