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57" r:id="rId4"/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F927B4-E375-4CA0-A3EF-3F13FFA54A9E}" v="14" dt="2020-09-08T15:23:37.83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9871" autoAdjust="0"/>
  </p:normalViewPr>
  <p:slideViewPr>
    <p:cSldViewPr snapToGrid="0" showGuides="1">
      <p:cViewPr varScale="1">
        <p:scale>
          <a:sx n="65" d="100"/>
          <a:sy n="65" d="100"/>
        </p:scale>
        <p:origin x="2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AF927B4-E375-4CA0-A3EF-3F13FFA54A9E}"/>
    <pc:docChg chg="custSel mod addSld delSld modSld">
      <pc:chgData name="Sarah Gothard" userId="0e53f415fda5f162" providerId="LiveId" clId="{5AF927B4-E375-4CA0-A3EF-3F13FFA54A9E}" dt="2020-09-08T15:23:39.289" v="36" actId="26606"/>
      <pc:docMkLst>
        <pc:docMk/>
      </pc:docMkLst>
      <pc:sldChg chg="addSp delSp modSp mod">
        <pc:chgData name="Sarah Gothard" userId="0e53f415fda5f162" providerId="LiveId" clId="{5AF927B4-E375-4CA0-A3EF-3F13FFA54A9E}" dt="2020-09-08T15:13:25.710" v="3" actId="1076"/>
        <pc:sldMkLst>
          <pc:docMk/>
          <pc:sldMk cId="1527710698" sldId="256"/>
        </pc:sldMkLst>
        <pc:picChg chg="add mod">
          <ac:chgData name="Sarah Gothard" userId="0e53f415fda5f162" providerId="LiveId" clId="{5AF927B4-E375-4CA0-A3EF-3F13FFA54A9E}" dt="2020-09-08T15:13:25.710" v="3" actId="1076"/>
          <ac:picMkLst>
            <pc:docMk/>
            <pc:sldMk cId="1527710698" sldId="256"/>
            <ac:picMk id="2" creationId="{56877FB9-E327-4DC4-B332-AFFE25F783BA}"/>
          </ac:picMkLst>
        </pc:picChg>
        <pc:picChg chg="del">
          <ac:chgData name="Sarah Gothard" userId="0e53f415fda5f162" providerId="LiveId" clId="{5AF927B4-E375-4CA0-A3EF-3F13FFA54A9E}" dt="2020-09-08T15:12:56.722" v="0" actId="478"/>
          <ac:picMkLst>
            <pc:docMk/>
            <pc:sldMk cId="1527710698" sldId="256"/>
            <ac:picMk id="3" creationId="{B95151B9-5ADC-4B14-87A2-FEE809BB131A}"/>
          </ac:picMkLst>
        </pc:picChg>
      </pc:sldChg>
      <pc:sldChg chg="addSp delSp modSp mod">
        <pc:chgData name="Sarah Gothard" userId="0e53f415fda5f162" providerId="LiveId" clId="{5AF927B4-E375-4CA0-A3EF-3F13FFA54A9E}" dt="2020-09-08T15:17:19.975" v="21" actId="26606"/>
        <pc:sldMkLst>
          <pc:docMk/>
          <pc:sldMk cId="771188246" sldId="257"/>
        </pc:sldMkLst>
        <pc:spChg chg="ord">
          <ac:chgData name="Sarah Gothard" userId="0e53f415fda5f162" providerId="LiveId" clId="{5AF927B4-E375-4CA0-A3EF-3F13FFA54A9E}" dt="2020-09-08T15:17:19.975" v="21" actId="26606"/>
          <ac:spMkLst>
            <pc:docMk/>
            <pc:sldMk cId="771188246" sldId="257"/>
            <ac:spMk id="4" creationId="{91570D34-1D9C-4121-A933-6336427B3B04}"/>
          </ac:spMkLst>
        </pc:spChg>
        <pc:spChg chg="del">
          <ac:chgData name="Sarah Gothard" userId="0e53f415fda5f162" providerId="LiveId" clId="{5AF927B4-E375-4CA0-A3EF-3F13FFA54A9E}" dt="2020-09-08T15:17:19.975" v="21" actId="26606"/>
          <ac:spMkLst>
            <pc:docMk/>
            <pc:sldMk cId="771188246" sldId="257"/>
            <ac:spMk id="31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7:19.975" v="21" actId="26606"/>
          <ac:spMkLst>
            <pc:docMk/>
            <pc:sldMk cId="771188246" sldId="257"/>
            <ac:spMk id="33" creationId="{CB44330D-EA18-4254-AA95-EB49948539B8}"/>
          </ac:spMkLst>
        </pc:spChg>
        <pc:spChg chg="add">
          <ac:chgData name="Sarah Gothard" userId="0e53f415fda5f162" providerId="LiveId" clId="{5AF927B4-E375-4CA0-A3EF-3F13FFA54A9E}" dt="2020-09-08T15:17:19.975" v="21" actId="26606"/>
          <ac:spMkLst>
            <pc:docMk/>
            <pc:sldMk cId="771188246" sldId="257"/>
            <ac:spMk id="38" creationId="{32BC26D8-82FB-445E-AA49-62A77D7C1EE0}"/>
          </ac:spMkLst>
        </pc:spChg>
        <pc:spChg chg="add">
          <ac:chgData name="Sarah Gothard" userId="0e53f415fda5f162" providerId="LiveId" clId="{5AF927B4-E375-4CA0-A3EF-3F13FFA54A9E}" dt="2020-09-08T15:17:19.975" v="21" actId="26606"/>
          <ac:spMkLst>
            <pc:docMk/>
            <pc:sldMk cId="771188246" sldId="257"/>
            <ac:spMk id="40" creationId="{CB44330D-EA18-4254-AA95-EB49948539B8}"/>
          </ac:spMkLst>
        </pc:spChg>
        <pc:picChg chg="del">
          <ac:chgData name="Sarah Gothard" userId="0e53f415fda5f162" providerId="LiveId" clId="{5AF927B4-E375-4CA0-A3EF-3F13FFA54A9E}" dt="2020-09-08T15:13:28.892" v="5" actId="478"/>
          <ac:picMkLst>
            <pc:docMk/>
            <pc:sldMk cId="771188246" sldId="257"/>
            <ac:picMk id="2" creationId="{3F970061-074F-4819-A331-80330F0683DB}"/>
          </ac:picMkLst>
        </pc:picChg>
        <pc:picChg chg="add mod">
          <ac:chgData name="Sarah Gothard" userId="0e53f415fda5f162" providerId="LiveId" clId="{5AF927B4-E375-4CA0-A3EF-3F13FFA54A9E}" dt="2020-09-08T15:17:19.975" v="21" actId="26606"/>
          <ac:picMkLst>
            <pc:docMk/>
            <pc:sldMk cId="771188246" sldId="257"/>
            <ac:picMk id="3" creationId="{DE47E722-6E9F-46B5-8527-E340A6E14ED4}"/>
          </ac:picMkLst>
        </pc:picChg>
      </pc:sldChg>
      <pc:sldChg chg="addSp delSp modSp mod">
        <pc:chgData name="Sarah Gothard" userId="0e53f415fda5f162" providerId="LiveId" clId="{5AF927B4-E375-4CA0-A3EF-3F13FFA54A9E}" dt="2020-09-08T15:16:13.429" v="19" actId="26606"/>
        <pc:sldMkLst>
          <pc:docMk/>
          <pc:sldMk cId="3286418237" sldId="271"/>
        </pc:sldMkLst>
        <pc:spChg chg="ord">
          <ac:chgData name="Sarah Gothard" userId="0e53f415fda5f162" providerId="LiveId" clId="{5AF927B4-E375-4CA0-A3EF-3F13FFA54A9E}" dt="2020-09-08T15:16:13.429" v="19" actId="26606"/>
          <ac:spMkLst>
            <pc:docMk/>
            <pc:sldMk cId="3286418237" sldId="271"/>
            <ac:spMk id="4" creationId="{91570D34-1D9C-4121-A933-6336427B3B04}"/>
          </ac:spMkLst>
        </pc:spChg>
        <pc:spChg chg="del">
          <ac:chgData name="Sarah Gothard" userId="0e53f415fda5f162" providerId="LiveId" clId="{5AF927B4-E375-4CA0-A3EF-3F13FFA54A9E}" dt="2020-09-08T15:16:13.429" v="19" actId="26606"/>
          <ac:spMkLst>
            <pc:docMk/>
            <pc:sldMk cId="3286418237" sldId="271"/>
            <ac:spMk id="44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6:13.429" v="19" actId="26606"/>
          <ac:spMkLst>
            <pc:docMk/>
            <pc:sldMk cId="3286418237" sldId="271"/>
            <ac:spMk id="46" creationId="{CB44330D-EA18-4254-AA95-EB49948539B8}"/>
          </ac:spMkLst>
        </pc:spChg>
        <pc:spChg chg="add">
          <ac:chgData name="Sarah Gothard" userId="0e53f415fda5f162" providerId="LiveId" clId="{5AF927B4-E375-4CA0-A3EF-3F13FFA54A9E}" dt="2020-09-08T15:16:13.429" v="19" actId="26606"/>
          <ac:spMkLst>
            <pc:docMk/>
            <pc:sldMk cId="3286418237" sldId="271"/>
            <ac:spMk id="51" creationId="{32BC26D8-82FB-445E-AA49-62A77D7C1EE0}"/>
          </ac:spMkLst>
        </pc:spChg>
        <pc:spChg chg="add">
          <ac:chgData name="Sarah Gothard" userId="0e53f415fda5f162" providerId="LiveId" clId="{5AF927B4-E375-4CA0-A3EF-3F13FFA54A9E}" dt="2020-09-08T15:16:13.429" v="19" actId="26606"/>
          <ac:spMkLst>
            <pc:docMk/>
            <pc:sldMk cId="3286418237" sldId="271"/>
            <ac:spMk id="53" creationId="{CB44330D-EA18-4254-AA95-EB49948539B8}"/>
          </ac:spMkLst>
        </pc:spChg>
        <pc:picChg chg="add mod">
          <ac:chgData name="Sarah Gothard" userId="0e53f415fda5f162" providerId="LiveId" clId="{5AF927B4-E375-4CA0-A3EF-3F13FFA54A9E}" dt="2020-09-08T15:16:13.429" v="19" actId="26606"/>
          <ac:picMkLst>
            <pc:docMk/>
            <pc:sldMk cId="3286418237" sldId="271"/>
            <ac:picMk id="2" creationId="{F430190D-5071-4140-A044-3A327E334073}"/>
          </ac:picMkLst>
        </pc:picChg>
        <pc:picChg chg="del">
          <ac:chgData name="Sarah Gothard" userId="0e53f415fda5f162" providerId="LiveId" clId="{5AF927B4-E375-4CA0-A3EF-3F13FFA54A9E}" dt="2020-09-08T15:13:27.332" v="4" actId="478"/>
          <ac:picMkLst>
            <pc:docMk/>
            <pc:sldMk cId="3286418237" sldId="271"/>
            <ac:picMk id="6" creationId="{E15D564B-91DA-4E14-A577-8209F613E6A0}"/>
          </ac:picMkLst>
        </pc:picChg>
      </pc:sldChg>
      <pc:sldChg chg="addSp delSp modSp add mod setBg delDesignElem">
        <pc:chgData name="Sarah Gothard" userId="0e53f415fda5f162" providerId="LiveId" clId="{5AF927B4-E375-4CA0-A3EF-3F13FFA54A9E}" dt="2020-09-08T15:18:21.720" v="23" actId="26606"/>
        <pc:sldMkLst>
          <pc:docMk/>
          <pc:sldMk cId="1362705820" sldId="272"/>
        </pc:sldMkLst>
        <pc:spChg chg="ord">
          <ac:chgData name="Sarah Gothard" userId="0e53f415fda5f162" providerId="LiveId" clId="{5AF927B4-E375-4CA0-A3EF-3F13FFA54A9E}" dt="2020-09-08T15:18:21.720" v="23" actId="26606"/>
          <ac:spMkLst>
            <pc:docMk/>
            <pc:sldMk cId="1362705820" sldId="272"/>
            <ac:spMk id="4" creationId="{91570D34-1D9C-4121-A933-6336427B3B04}"/>
          </ac:spMkLst>
        </pc:spChg>
        <pc:spChg chg="add">
          <ac:chgData name="Sarah Gothard" userId="0e53f415fda5f162" providerId="LiveId" clId="{5AF927B4-E375-4CA0-A3EF-3F13FFA54A9E}" dt="2020-09-08T15:18:21.720" v="23" actId="26606"/>
          <ac:spMkLst>
            <pc:docMk/>
            <pc:sldMk cId="1362705820" sldId="272"/>
            <ac:spMk id="9" creationId="{32BC26D8-82FB-445E-AA49-62A77D7C1EE0}"/>
          </ac:spMkLst>
        </pc:spChg>
        <pc:spChg chg="add">
          <ac:chgData name="Sarah Gothard" userId="0e53f415fda5f162" providerId="LiveId" clId="{5AF927B4-E375-4CA0-A3EF-3F13FFA54A9E}" dt="2020-09-08T15:18:21.720" v="23" actId="26606"/>
          <ac:spMkLst>
            <pc:docMk/>
            <pc:sldMk cId="1362705820" sldId="272"/>
            <ac:spMk id="11" creationId="{CB44330D-EA18-4254-AA95-EB49948539B8}"/>
          </ac:spMkLst>
        </pc:spChg>
        <pc:spChg chg="del">
          <ac:chgData name="Sarah Gothard" userId="0e53f415fda5f162" providerId="LiveId" clId="{5AF927B4-E375-4CA0-A3EF-3F13FFA54A9E}" dt="2020-09-08T15:13:32.441" v="8"/>
          <ac:spMkLst>
            <pc:docMk/>
            <pc:sldMk cId="1362705820" sldId="272"/>
            <ac:spMk id="44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3:32.441" v="8"/>
          <ac:spMkLst>
            <pc:docMk/>
            <pc:sldMk cId="1362705820" sldId="272"/>
            <ac:spMk id="46" creationId="{CB44330D-EA18-4254-AA95-EB49948539B8}"/>
          </ac:spMkLst>
        </pc:spChg>
        <pc:picChg chg="add mod">
          <ac:chgData name="Sarah Gothard" userId="0e53f415fda5f162" providerId="LiveId" clId="{5AF927B4-E375-4CA0-A3EF-3F13FFA54A9E}" dt="2020-09-08T15:18:21.720" v="23" actId="26606"/>
          <ac:picMkLst>
            <pc:docMk/>
            <pc:sldMk cId="1362705820" sldId="272"/>
            <ac:picMk id="2" creationId="{62ECE8F6-7E37-4B26-A653-948C9C21470D}"/>
          </ac:picMkLst>
        </pc:picChg>
      </pc:sldChg>
      <pc:sldChg chg="addSp delSp modSp add mod setBg delDesignElem">
        <pc:chgData name="Sarah Gothard" userId="0e53f415fda5f162" providerId="LiveId" clId="{5AF927B4-E375-4CA0-A3EF-3F13FFA54A9E}" dt="2020-09-08T15:19:14.043" v="25" actId="26606"/>
        <pc:sldMkLst>
          <pc:docMk/>
          <pc:sldMk cId="416512704" sldId="273"/>
        </pc:sldMkLst>
        <pc:spChg chg="ord">
          <ac:chgData name="Sarah Gothard" userId="0e53f415fda5f162" providerId="LiveId" clId="{5AF927B4-E375-4CA0-A3EF-3F13FFA54A9E}" dt="2020-09-08T15:19:14.043" v="25" actId="26606"/>
          <ac:spMkLst>
            <pc:docMk/>
            <pc:sldMk cId="416512704" sldId="273"/>
            <ac:spMk id="4" creationId="{91570D34-1D9C-4121-A933-6336427B3B04}"/>
          </ac:spMkLst>
        </pc:spChg>
        <pc:spChg chg="add">
          <ac:chgData name="Sarah Gothard" userId="0e53f415fda5f162" providerId="LiveId" clId="{5AF927B4-E375-4CA0-A3EF-3F13FFA54A9E}" dt="2020-09-08T15:19:14.043" v="25" actId="26606"/>
          <ac:spMkLst>
            <pc:docMk/>
            <pc:sldMk cId="416512704" sldId="273"/>
            <ac:spMk id="9" creationId="{32BC26D8-82FB-445E-AA49-62A77D7C1EE0}"/>
          </ac:spMkLst>
        </pc:spChg>
        <pc:spChg chg="add">
          <ac:chgData name="Sarah Gothard" userId="0e53f415fda5f162" providerId="LiveId" clId="{5AF927B4-E375-4CA0-A3EF-3F13FFA54A9E}" dt="2020-09-08T15:19:14.043" v="25" actId="26606"/>
          <ac:spMkLst>
            <pc:docMk/>
            <pc:sldMk cId="416512704" sldId="273"/>
            <ac:spMk id="11" creationId="{CB44330D-EA18-4254-AA95-EB49948539B8}"/>
          </ac:spMkLst>
        </pc:spChg>
        <pc:spChg chg="del">
          <ac:chgData name="Sarah Gothard" userId="0e53f415fda5f162" providerId="LiveId" clId="{5AF927B4-E375-4CA0-A3EF-3F13FFA54A9E}" dt="2020-09-08T15:13:32.441" v="8"/>
          <ac:spMkLst>
            <pc:docMk/>
            <pc:sldMk cId="416512704" sldId="273"/>
            <ac:spMk id="31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3:32.441" v="8"/>
          <ac:spMkLst>
            <pc:docMk/>
            <pc:sldMk cId="416512704" sldId="273"/>
            <ac:spMk id="33" creationId="{CB44330D-EA18-4254-AA95-EB49948539B8}"/>
          </ac:spMkLst>
        </pc:spChg>
        <pc:picChg chg="add mod">
          <ac:chgData name="Sarah Gothard" userId="0e53f415fda5f162" providerId="LiveId" clId="{5AF927B4-E375-4CA0-A3EF-3F13FFA54A9E}" dt="2020-09-08T15:19:14.043" v="25" actId="26606"/>
          <ac:picMkLst>
            <pc:docMk/>
            <pc:sldMk cId="416512704" sldId="273"/>
            <ac:picMk id="2" creationId="{86404876-EE55-48AF-9BF5-338137385ACB}"/>
          </ac:picMkLst>
        </pc:picChg>
      </pc:sldChg>
      <pc:sldChg chg="addSp delSp modSp add mod setBg delDesignElem">
        <pc:chgData name="Sarah Gothard" userId="0e53f415fda5f162" providerId="LiveId" clId="{5AF927B4-E375-4CA0-A3EF-3F13FFA54A9E}" dt="2020-09-08T15:20:08.028" v="27" actId="26606"/>
        <pc:sldMkLst>
          <pc:docMk/>
          <pc:sldMk cId="3034584307" sldId="274"/>
        </pc:sldMkLst>
        <pc:spChg chg="ord">
          <ac:chgData name="Sarah Gothard" userId="0e53f415fda5f162" providerId="LiveId" clId="{5AF927B4-E375-4CA0-A3EF-3F13FFA54A9E}" dt="2020-09-08T15:20:08.028" v="27" actId="26606"/>
          <ac:spMkLst>
            <pc:docMk/>
            <pc:sldMk cId="3034584307" sldId="274"/>
            <ac:spMk id="4" creationId="{91570D34-1D9C-4121-A933-6336427B3B04}"/>
          </ac:spMkLst>
        </pc:spChg>
        <pc:spChg chg="add">
          <ac:chgData name="Sarah Gothard" userId="0e53f415fda5f162" providerId="LiveId" clId="{5AF927B4-E375-4CA0-A3EF-3F13FFA54A9E}" dt="2020-09-08T15:20:08.028" v="27" actId="26606"/>
          <ac:spMkLst>
            <pc:docMk/>
            <pc:sldMk cId="3034584307" sldId="274"/>
            <ac:spMk id="9" creationId="{32BC26D8-82FB-445E-AA49-62A77D7C1EE0}"/>
          </ac:spMkLst>
        </pc:spChg>
        <pc:spChg chg="add">
          <ac:chgData name="Sarah Gothard" userId="0e53f415fda5f162" providerId="LiveId" clId="{5AF927B4-E375-4CA0-A3EF-3F13FFA54A9E}" dt="2020-09-08T15:20:08.028" v="27" actId="26606"/>
          <ac:spMkLst>
            <pc:docMk/>
            <pc:sldMk cId="3034584307" sldId="274"/>
            <ac:spMk id="11" creationId="{CB44330D-EA18-4254-AA95-EB49948539B8}"/>
          </ac:spMkLst>
        </pc:spChg>
        <pc:spChg chg="del">
          <ac:chgData name="Sarah Gothard" userId="0e53f415fda5f162" providerId="LiveId" clId="{5AF927B4-E375-4CA0-A3EF-3F13FFA54A9E}" dt="2020-09-08T15:13:32.744" v="11"/>
          <ac:spMkLst>
            <pc:docMk/>
            <pc:sldMk cId="3034584307" sldId="274"/>
            <ac:spMk id="44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3:32.744" v="11"/>
          <ac:spMkLst>
            <pc:docMk/>
            <pc:sldMk cId="3034584307" sldId="274"/>
            <ac:spMk id="46" creationId="{CB44330D-EA18-4254-AA95-EB49948539B8}"/>
          </ac:spMkLst>
        </pc:spChg>
        <pc:picChg chg="add mod">
          <ac:chgData name="Sarah Gothard" userId="0e53f415fda5f162" providerId="LiveId" clId="{5AF927B4-E375-4CA0-A3EF-3F13FFA54A9E}" dt="2020-09-08T15:20:08.028" v="27" actId="26606"/>
          <ac:picMkLst>
            <pc:docMk/>
            <pc:sldMk cId="3034584307" sldId="274"/>
            <ac:picMk id="2" creationId="{AFE31328-77BC-414A-A3BE-FEDC1A6A7774}"/>
          </ac:picMkLst>
        </pc:picChg>
      </pc:sldChg>
      <pc:sldChg chg="addSp delSp modSp add mod setBg delDesignElem">
        <pc:chgData name="Sarah Gothard" userId="0e53f415fda5f162" providerId="LiveId" clId="{5AF927B4-E375-4CA0-A3EF-3F13FFA54A9E}" dt="2020-09-08T15:21:04.497" v="29" actId="26606"/>
        <pc:sldMkLst>
          <pc:docMk/>
          <pc:sldMk cId="4172694730" sldId="275"/>
        </pc:sldMkLst>
        <pc:spChg chg="ord">
          <ac:chgData name="Sarah Gothard" userId="0e53f415fda5f162" providerId="LiveId" clId="{5AF927B4-E375-4CA0-A3EF-3F13FFA54A9E}" dt="2020-09-08T15:21:04.497" v="29" actId="26606"/>
          <ac:spMkLst>
            <pc:docMk/>
            <pc:sldMk cId="4172694730" sldId="275"/>
            <ac:spMk id="4" creationId="{91570D34-1D9C-4121-A933-6336427B3B04}"/>
          </ac:spMkLst>
        </pc:spChg>
        <pc:spChg chg="add">
          <ac:chgData name="Sarah Gothard" userId="0e53f415fda5f162" providerId="LiveId" clId="{5AF927B4-E375-4CA0-A3EF-3F13FFA54A9E}" dt="2020-09-08T15:21:04.497" v="29" actId="26606"/>
          <ac:spMkLst>
            <pc:docMk/>
            <pc:sldMk cId="4172694730" sldId="275"/>
            <ac:spMk id="9" creationId="{32BC26D8-82FB-445E-AA49-62A77D7C1EE0}"/>
          </ac:spMkLst>
        </pc:spChg>
        <pc:spChg chg="add">
          <ac:chgData name="Sarah Gothard" userId="0e53f415fda5f162" providerId="LiveId" clId="{5AF927B4-E375-4CA0-A3EF-3F13FFA54A9E}" dt="2020-09-08T15:21:04.497" v="29" actId="26606"/>
          <ac:spMkLst>
            <pc:docMk/>
            <pc:sldMk cId="4172694730" sldId="275"/>
            <ac:spMk id="11" creationId="{CB44330D-EA18-4254-AA95-EB49948539B8}"/>
          </ac:spMkLst>
        </pc:spChg>
        <pc:spChg chg="del">
          <ac:chgData name="Sarah Gothard" userId="0e53f415fda5f162" providerId="LiveId" clId="{5AF927B4-E375-4CA0-A3EF-3F13FFA54A9E}" dt="2020-09-08T15:13:32.744" v="11"/>
          <ac:spMkLst>
            <pc:docMk/>
            <pc:sldMk cId="4172694730" sldId="275"/>
            <ac:spMk id="31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3:32.744" v="11"/>
          <ac:spMkLst>
            <pc:docMk/>
            <pc:sldMk cId="4172694730" sldId="275"/>
            <ac:spMk id="33" creationId="{CB44330D-EA18-4254-AA95-EB49948539B8}"/>
          </ac:spMkLst>
        </pc:spChg>
        <pc:picChg chg="add mod">
          <ac:chgData name="Sarah Gothard" userId="0e53f415fda5f162" providerId="LiveId" clId="{5AF927B4-E375-4CA0-A3EF-3F13FFA54A9E}" dt="2020-09-08T15:21:04.497" v="29" actId="26606"/>
          <ac:picMkLst>
            <pc:docMk/>
            <pc:sldMk cId="4172694730" sldId="275"/>
            <ac:picMk id="2" creationId="{9EBDAD7F-9670-4CC7-B6E0-DCEDDF9B8C55}"/>
          </ac:picMkLst>
        </pc:picChg>
      </pc:sldChg>
      <pc:sldChg chg="addSp delSp modSp add mod setBg delDesignElem">
        <pc:chgData name="Sarah Gothard" userId="0e53f415fda5f162" providerId="LiveId" clId="{5AF927B4-E375-4CA0-A3EF-3F13FFA54A9E}" dt="2020-09-08T15:21:59.631" v="31" actId="26606"/>
        <pc:sldMkLst>
          <pc:docMk/>
          <pc:sldMk cId="1096789255" sldId="276"/>
        </pc:sldMkLst>
        <pc:spChg chg="ord">
          <ac:chgData name="Sarah Gothard" userId="0e53f415fda5f162" providerId="LiveId" clId="{5AF927B4-E375-4CA0-A3EF-3F13FFA54A9E}" dt="2020-09-08T15:21:59.631" v="31" actId="26606"/>
          <ac:spMkLst>
            <pc:docMk/>
            <pc:sldMk cId="1096789255" sldId="276"/>
            <ac:spMk id="4" creationId="{91570D34-1D9C-4121-A933-6336427B3B04}"/>
          </ac:spMkLst>
        </pc:spChg>
        <pc:spChg chg="add">
          <ac:chgData name="Sarah Gothard" userId="0e53f415fda5f162" providerId="LiveId" clId="{5AF927B4-E375-4CA0-A3EF-3F13FFA54A9E}" dt="2020-09-08T15:21:59.631" v="31" actId="26606"/>
          <ac:spMkLst>
            <pc:docMk/>
            <pc:sldMk cId="1096789255" sldId="276"/>
            <ac:spMk id="9" creationId="{32BC26D8-82FB-445E-AA49-62A77D7C1EE0}"/>
          </ac:spMkLst>
        </pc:spChg>
        <pc:spChg chg="add">
          <ac:chgData name="Sarah Gothard" userId="0e53f415fda5f162" providerId="LiveId" clId="{5AF927B4-E375-4CA0-A3EF-3F13FFA54A9E}" dt="2020-09-08T15:21:59.631" v="31" actId="26606"/>
          <ac:spMkLst>
            <pc:docMk/>
            <pc:sldMk cId="1096789255" sldId="276"/>
            <ac:spMk id="11" creationId="{CB44330D-EA18-4254-AA95-EB49948539B8}"/>
          </ac:spMkLst>
        </pc:spChg>
        <pc:spChg chg="del">
          <ac:chgData name="Sarah Gothard" userId="0e53f415fda5f162" providerId="LiveId" clId="{5AF927B4-E375-4CA0-A3EF-3F13FFA54A9E}" dt="2020-09-08T15:13:32.914" v="14"/>
          <ac:spMkLst>
            <pc:docMk/>
            <pc:sldMk cId="1096789255" sldId="276"/>
            <ac:spMk id="44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3:32.914" v="14"/>
          <ac:spMkLst>
            <pc:docMk/>
            <pc:sldMk cId="1096789255" sldId="276"/>
            <ac:spMk id="46" creationId="{CB44330D-EA18-4254-AA95-EB49948539B8}"/>
          </ac:spMkLst>
        </pc:spChg>
        <pc:picChg chg="add mod">
          <ac:chgData name="Sarah Gothard" userId="0e53f415fda5f162" providerId="LiveId" clId="{5AF927B4-E375-4CA0-A3EF-3F13FFA54A9E}" dt="2020-09-08T15:21:59.631" v="31" actId="26606"/>
          <ac:picMkLst>
            <pc:docMk/>
            <pc:sldMk cId="1096789255" sldId="276"/>
            <ac:picMk id="2" creationId="{69EB1EDA-101E-48DB-8A0B-76074D0C68C8}"/>
          </ac:picMkLst>
        </pc:picChg>
      </pc:sldChg>
      <pc:sldChg chg="addSp delSp modSp add mod setBg delDesignElem">
        <pc:chgData name="Sarah Gothard" userId="0e53f415fda5f162" providerId="LiveId" clId="{5AF927B4-E375-4CA0-A3EF-3F13FFA54A9E}" dt="2020-09-08T15:22:58.682" v="34" actId="26606"/>
        <pc:sldMkLst>
          <pc:docMk/>
          <pc:sldMk cId="1364576432" sldId="277"/>
        </pc:sldMkLst>
        <pc:spChg chg="ord">
          <ac:chgData name="Sarah Gothard" userId="0e53f415fda5f162" providerId="LiveId" clId="{5AF927B4-E375-4CA0-A3EF-3F13FFA54A9E}" dt="2020-09-08T15:22:58.682" v="34" actId="26606"/>
          <ac:spMkLst>
            <pc:docMk/>
            <pc:sldMk cId="1364576432" sldId="277"/>
            <ac:spMk id="4" creationId="{91570D34-1D9C-4121-A933-6336427B3B04}"/>
          </ac:spMkLst>
        </pc:spChg>
        <pc:spChg chg="add">
          <ac:chgData name="Sarah Gothard" userId="0e53f415fda5f162" providerId="LiveId" clId="{5AF927B4-E375-4CA0-A3EF-3F13FFA54A9E}" dt="2020-09-08T15:22:58.682" v="34" actId="26606"/>
          <ac:spMkLst>
            <pc:docMk/>
            <pc:sldMk cId="1364576432" sldId="277"/>
            <ac:spMk id="9" creationId="{32BC26D8-82FB-445E-AA49-62A77D7C1EE0}"/>
          </ac:spMkLst>
        </pc:spChg>
        <pc:spChg chg="add">
          <ac:chgData name="Sarah Gothard" userId="0e53f415fda5f162" providerId="LiveId" clId="{5AF927B4-E375-4CA0-A3EF-3F13FFA54A9E}" dt="2020-09-08T15:22:58.682" v="34" actId="26606"/>
          <ac:spMkLst>
            <pc:docMk/>
            <pc:sldMk cId="1364576432" sldId="277"/>
            <ac:spMk id="11" creationId="{CB44330D-EA18-4254-AA95-EB49948539B8}"/>
          </ac:spMkLst>
        </pc:spChg>
        <pc:spChg chg="del">
          <ac:chgData name="Sarah Gothard" userId="0e53f415fda5f162" providerId="LiveId" clId="{5AF927B4-E375-4CA0-A3EF-3F13FFA54A9E}" dt="2020-09-08T15:13:32.914" v="14"/>
          <ac:spMkLst>
            <pc:docMk/>
            <pc:sldMk cId="1364576432" sldId="277"/>
            <ac:spMk id="31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3:32.914" v="14"/>
          <ac:spMkLst>
            <pc:docMk/>
            <pc:sldMk cId="1364576432" sldId="277"/>
            <ac:spMk id="33" creationId="{CB44330D-EA18-4254-AA95-EB49948539B8}"/>
          </ac:spMkLst>
        </pc:spChg>
        <pc:picChg chg="add mod">
          <ac:chgData name="Sarah Gothard" userId="0e53f415fda5f162" providerId="LiveId" clId="{5AF927B4-E375-4CA0-A3EF-3F13FFA54A9E}" dt="2020-09-08T15:22:58.682" v="34" actId="26606"/>
          <ac:picMkLst>
            <pc:docMk/>
            <pc:sldMk cId="1364576432" sldId="277"/>
            <ac:picMk id="2" creationId="{3FADED5C-D293-4079-9F98-4F42CE47AB20}"/>
          </ac:picMkLst>
        </pc:picChg>
      </pc:sldChg>
      <pc:sldChg chg="addSp delSp modSp add mod setBg delDesignElem">
        <pc:chgData name="Sarah Gothard" userId="0e53f415fda5f162" providerId="LiveId" clId="{5AF927B4-E375-4CA0-A3EF-3F13FFA54A9E}" dt="2020-09-08T15:23:39.289" v="36" actId="26606"/>
        <pc:sldMkLst>
          <pc:docMk/>
          <pc:sldMk cId="3393343111" sldId="278"/>
        </pc:sldMkLst>
        <pc:spChg chg="ord">
          <ac:chgData name="Sarah Gothard" userId="0e53f415fda5f162" providerId="LiveId" clId="{5AF927B4-E375-4CA0-A3EF-3F13FFA54A9E}" dt="2020-09-08T15:23:39.289" v="36" actId="26606"/>
          <ac:spMkLst>
            <pc:docMk/>
            <pc:sldMk cId="3393343111" sldId="278"/>
            <ac:spMk id="4" creationId="{91570D34-1D9C-4121-A933-6336427B3B04}"/>
          </ac:spMkLst>
        </pc:spChg>
        <pc:spChg chg="add">
          <ac:chgData name="Sarah Gothard" userId="0e53f415fda5f162" providerId="LiveId" clId="{5AF927B4-E375-4CA0-A3EF-3F13FFA54A9E}" dt="2020-09-08T15:23:39.289" v="36" actId="26606"/>
          <ac:spMkLst>
            <pc:docMk/>
            <pc:sldMk cId="3393343111" sldId="278"/>
            <ac:spMk id="9" creationId="{32BC26D8-82FB-445E-AA49-62A77D7C1EE0}"/>
          </ac:spMkLst>
        </pc:spChg>
        <pc:spChg chg="add">
          <ac:chgData name="Sarah Gothard" userId="0e53f415fda5f162" providerId="LiveId" clId="{5AF927B4-E375-4CA0-A3EF-3F13FFA54A9E}" dt="2020-09-08T15:23:39.289" v="36" actId="26606"/>
          <ac:spMkLst>
            <pc:docMk/>
            <pc:sldMk cId="3393343111" sldId="278"/>
            <ac:spMk id="11" creationId="{CB44330D-EA18-4254-AA95-EB49948539B8}"/>
          </ac:spMkLst>
        </pc:spChg>
        <pc:spChg chg="del">
          <ac:chgData name="Sarah Gothard" userId="0e53f415fda5f162" providerId="LiveId" clId="{5AF927B4-E375-4CA0-A3EF-3F13FFA54A9E}" dt="2020-09-08T15:13:33.095" v="17"/>
          <ac:spMkLst>
            <pc:docMk/>
            <pc:sldMk cId="3393343111" sldId="278"/>
            <ac:spMk id="44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3:33.095" v="17"/>
          <ac:spMkLst>
            <pc:docMk/>
            <pc:sldMk cId="3393343111" sldId="278"/>
            <ac:spMk id="46" creationId="{CB44330D-EA18-4254-AA95-EB49948539B8}"/>
          </ac:spMkLst>
        </pc:spChg>
        <pc:picChg chg="add mod">
          <ac:chgData name="Sarah Gothard" userId="0e53f415fda5f162" providerId="LiveId" clId="{5AF927B4-E375-4CA0-A3EF-3F13FFA54A9E}" dt="2020-09-08T15:23:39.289" v="36" actId="26606"/>
          <ac:picMkLst>
            <pc:docMk/>
            <pc:sldMk cId="3393343111" sldId="278"/>
            <ac:picMk id="2" creationId="{E1B3A8D7-8B6B-4DB9-8142-43FD8F39E587}"/>
          </ac:picMkLst>
        </pc:picChg>
      </pc:sldChg>
      <pc:sldChg chg="delSp add del setBg delDesignElem">
        <pc:chgData name="Sarah Gothard" userId="0e53f415fda5f162" providerId="LiveId" clId="{5AF927B4-E375-4CA0-A3EF-3F13FFA54A9E}" dt="2020-09-08T15:22:01.649" v="32" actId="47"/>
        <pc:sldMkLst>
          <pc:docMk/>
          <pc:sldMk cId="3653881231" sldId="279"/>
        </pc:sldMkLst>
        <pc:spChg chg="del">
          <ac:chgData name="Sarah Gothard" userId="0e53f415fda5f162" providerId="LiveId" clId="{5AF927B4-E375-4CA0-A3EF-3F13FFA54A9E}" dt="2020-09-08T15:13:33.095" v="17"/>
          <ac:spMkLst>
            <pc:docMk/>
            <pc:sldMk cId="3653881231" sldId="279"/>
            <ac:spMk id="31" creationId="{32BC26D8-82FB-445E-AA49-62A77D7C1EE0}"/>
          </ac:spMkLst>
        </pc:spChg>
        <pc:spChg chg="del">
          <ac:chgData name="Sarah Gothard" userId="0e53f415fda5f162" providerId="LiveId" clId="{5AF927B4-E375-4CA0-A3EF-3F13FFA54A9E}" dt="2020-09-08T15:13:33.095" v="17"/>
          <ac:spMkLst>
            <pc:docMk/>
            <pc:sldMk cId="3653881231" sldId="279"/>
            <ac:spMk id="33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9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116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4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4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1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61012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0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7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4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5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0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A6E74-A258-4E82-9CEF-6E5259E8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877FB9-E327-4DC4-B332-AFFE25F78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51" y="2718303"/>
            <a:ext cx="10545097" cy="142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10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B3A8D7-8B6B-4DB9-8142-43FD8F39E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9334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430190D-5071-4140-A044-3A327E33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8641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47E722-6E9F-46B5-8527-E340A6E14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7118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ECE8F6-7E37-4B26-A653-948C9C214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270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404876-EE55-48AF-9BF5-338137385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651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E31328-77BC-414A-A3BE-FEDC1A6A7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3458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BDAD7F-9670-4CC7-B6E0-DCEDDF9B8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72694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EB1EDA-101E-48DB-8A0B-76074D0C6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96789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ADED5C-D293-4079-9F98-4F42CE47A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457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2020-09-08T15:23:39Z</dcterms:created>
  <dcterms:modified xsi:type="dcterms:W3CDTF">2020-09-08T15:23:50Z</dcterms:modified>
</cp:coreProperties>
</file>