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8" r:id="rId2"/>
    <p:sldId id="257" r:id="rId3"/>
    <p:sldId id="260" r:id="rId4"/>
    <p:sldId id="259" r:id="rId5"/>
    <p:sldId id="263"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A044C5-A1B0-46ED-A24F-4F963BD4E69A}" v="3" dt="2022-07-01T19:35:52.3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0421" autoAdjust="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CCA044C5-A1B0-46ED-A24F-4F963BD4E69A}"/>
    <pc:docChg chg="undo custSel addSld delSld modSld sldOrd">
      <pc:chgData name="Sarah Gothard" userId="0e53f415fda5f162" providerId="LiveId" clId="{CCA044C5-A1B0-46ED-A24F-4F963BD4E69A}" dt="2022-07-01T19:36:25.823" v="44" actId="1076"/>
      <pc:docMkLst>
        <pc:docMk/>
      </pc:docMkLst>
      <pc:sldChg chg="addSp delSp modSp mod">
        <pc:chgData name="Sarah Gothard" userId="0e53f415fda5f162" providerId="LiveId" clId="{CCA044C5-A1B0-46ED-A24F-4F963BD4E69A}" dt="2022-07-01T19:25:23.254" v="20" actId="1076"/>
        <pc:sldMkLst>
          <pc:docMk/>
          <pc:sldMk cId="638189088" sldId="257"/>
        </pc:sldMkLst>
        <pc:spChg chg="add del mod">
          <ac:chgData name="Sarah Gothard" userId="0e53f415fda5f162" providerId="LiveId" clId="{CCA044C5-A1B0-46ED-A24F-4F963BD4E69A}" dt="2022-07-01T19:21:46.181" v="7" actId="478"/>
          <ac:spMkLst>
            <pc:docMk/>
            <pc:sldMk cId="638189088" sldId="257"/>
            <ac:spMk id="3" creationId="{2B848E40-C046-4BF7-B04D-6AB414F5FD86}"/>
          </ac:spMkLst>
        </pc:spChg>
        <pc:picChg chg="del">
          <ac:chgData name="Sarah Gothard" userId="0e53f415fda5f162" providerId="LiveId" clId="{CCA044C5-A1B0-46ED-A24F-4F963BD4E69A}" dt="2022-07-01T19:19:53.533" v="3" actId="478"/>
          <ac:picMkLst>
            <pc:docMk/>
            <pc:sldMk cId="638189088" sldId="257"/>
            <ac:picMk id="4" creationId="{90A8A9FF-AEAE-491D-A6F3-56EF287AC75C}"/>
          </ac:picMkLst>
        </pc:picChg>
        <pc:picChg chg="add del">
          <ac:chgData name="Sarah Gothard" userId="0e53f415fda5f162" providerId="LiveId" clId="{CCA044C5-A1B0-46ED-A24F-4F963BD4E69A}" dt="2022-07-01T19:21:42.885" v="6" actId="21"/>
          <ac:picMkLst>
            <pc:docMk/>
            <pc:sldMk cId="638189088" sldId="257"/>
            <ac:picMk id="7" creationId="{874DF81C-11E8-454A-A513-8BBE4EEB392C}"/>
          </ac:picMkLst>
        </pc:picChg>
        <pc:picChg chg="add mod">
          <ac:chgData name="Sarah Gothard" userId="0e53f415fda5f162" providerId="LiveId" clId="{CCA044C5-A1B0-46ED-A24F-4F963BD4E69A}" dt="2022-07-01T19:25:23.254" v="20" actId="1076"/>
          <ac:picMkLst>
            <pc:docMk/>
            <pc:sldMk cId="638189088" sldId="257"/>
            <ac:picMk id="10" creationId="{455E46F9-3BC9-48D5-B11E-5BDDCBF78740}"/>
          </ac:picMkLst>
        </pc:picChg>
      </pc:sldChg>
      <pc:sldChg chg="addSp delSp modSp mod">
        <pc:chgData name="Sarah Gothard" userId="0e53f415fda5f162" providerId="LiveId" clId="{CCA044C5-A1B0-46ED-A24F-4F963BD4E69A}" dt="2022-07-01T19:19:49.194" v="2" actId="26606"/>
        <pc:sldMkLst>
          <pc:docMk/>
          <pc:sldMk cId="4161162085" sldId="258"/>
        </pc:sldMkLst>
        <pc:spChg chg="mod ord">
          <ac:chgData name="Sarah Gothard" userId="0e53f415fda5f162" providerId="LiveId" clId="{CCA044C5-A1B0-46ED-A24F-4F963BD4E69A}" dt="2022-07-01T19:19:49.194" v="2" actId="26606"/>
          <ac:spMkLst>
            <pc:docMk/>
            <pc:sldMk cId="4161162085" sldId="258"/>
            <ac:spMk id="5" creationId="{877935DE-0FED-4D49-8ABF-9B4A2100D438}"/>
          </ac:spMkLst>
        </pc:spChg>
        <pc:spChg chg="del">
          <ac:chgData name="Sarah Gothard" userId="0e53f415fda5f162" providerId="LiveId" clId="{CCA044C5-A1B0-46ED-A24F-4F963BD4E69A}" dt="2022-07-01T19:19:49.194" v="2" actId="26606"/>
          <ac:spMkLst>
            <pc:docMk/>
            <pc:sldMk cId="4161162085" sldId="258"/>
            <ac:spMk id="9" creationId="{B9FF99BD-075F-4761-A995-6FC574BD25EA}"/>
          </ac:spMkLst>
        </pc:spChg>
        <pc:spChg chg="del">
          <ac:chgData name="Sarah Gothard" userId="0e53f415fda5f162" providerId="LiveId" clId="{CCA044C5-A1B0-46ED-A24F-4F963BD4E69A}" dt="2022-07-01T19:19:49.194" v="2" actId="26606"/>
          <ac:spMkLst>
            <pc:docMk/>
            <pc:sldMk cId="4161162085" sldId="258"/>
            <ac:spMk id="11" creationId="{A7B21A54-9BA3-4EA9-B460-5A829ADD9051}"/>
          </ac:spMkLst>
        </pc:spChg>
        <pc:spChg chg="del">
          <ac:chgData name="Sarah Gothard" userId="0e53f415fda5f162" providerId="LiveId" clId="{CCA044C5-A1B0-46ED-A24F-4F963BD4E69A}" dt="2022-07-01T19:19:49.194" v="2" actId="26606"/>
          <ac:spMkLst>
            <pc:docMk/>
            <pc:sldMk cId="4161162085" sldId="258"/>
            <ac:spMk id="13" creationId="{6FA8F714-B9D8-488A-8CCA-E9948FF913A9}"/>
          </ac:spMkLst>
        </pc:spChg>
        <pc:spChg chg="add">
          <ac:chgData name="Sarah Gothard" userId="0e53f415fda5f162" providerId="LiveId" clId="{CCA044C5-A1B0-46ED-A24F-4F963BD4E69A}" dt="2022-07-01T19:19:49.194" v="2" actId="26606"/>
          <ac:spMkLst>
            <pc:docMk/>
            <pc:sldMk cId="4161162085" sldId="258"/>
            <ac:spMk id="18" creationId="{32BC26D8-82FB-445E-AA49-62A77D7C1EE0}"/>
          </ac:spMkLst>
        </pc:spChg>
        <pc:spChg chg="add">
          <ac:chgData name="Sarah Gothard" userId="0e53f415fda5f162" providerId="LiveId" clId="{CCA044C5-A1B0-46ED-A24F-4F963BD4E69A}" dt="2022-07-01T19:19:49.194" v="2" actId="26606"/>
          <ac:spMkLst>
            <pc:docMk/>
            <pc:sldMk cId="4161162085" sldId="258"/>
            <ac:spMk id="20" creationId="{CB44330D-EA18-4254-AA95-EB49948539B8}"/>
          </ac:spMkLst>
        </pc:spChg>
        <pc:picChg chg="add mod">
          <ac:chgData name="Sarah Gothard" userId="0e53f415fda5f162" providerId="LiveId" clId="{CCA044C5-A1B0-46ED-A24F-4F963BD4E69A}" dt="2022-07-01T19:19:49.194" v="2" actId="26606"/>
          <ac:picMkLst>
            <pc:docMk/>
            <pc:sldMk cId="4161162085" sldId="258"/>
            <ac:picMk id="3" creationId="{5F228C35-2B4C-4A7D-8F67-E73D906B633E}"/>
          </ac:picMkLst>
        </pc:picChg>
        <pc:picChg chg="del">
          <ac:chgData name="Sarah Gothard" userId="0e53f415fda5f162" providerId="LiveId" clId="{CCA044C5-A1B0-46ED-A24F-4F963BD4E69A}" dt="2022-07-01T19:19:43.932" v="0" actId="478"/>
          <ac:picMkLst>
            <pc:docMk/>
            <pc:sldMk cId="4161162085" sldId="258"/>
            <ac:picMk id="4" creationId="{1CF89D36-2807-4EA1-8270-3A757EA43E7A}"/>
          </ac:picMkLst>
        </pc:picChg>
      </pc:sldChg>
      <pc:sldChg chg="del">
        <pc:chgData name="Sarah Gothard" userId="0e53f415fda5f162" providerId="LiveId" clId="{CCA044C5-A1B0-46ED-A24F-4F963BD4E69A}" dt="2022-07-01T19:19:56.378" v="4" actId="47"/>
        <pc:sldMkLst>
          <pc:docMk/>
          <pc:sldMk cId="449541313" sldId="259"/>
        </pc:sldMkLst>
      </pc:sldChg>
      <pc:sldChg chg="addSp delSp modSp new mod setBg">
        <pc:chgData name="Sarah Gothard" userId="0e53f415fda5f162" providerId="LiveId" clId="{CCA044C5-A1B0-46ED-A24F-4F963BD4E69A}" dt="2022-07-01T19:29:24.280" v="23" actId="27614"/>
        <pc:sldMkLst>
          <pc:docMk/>
          <pc:sldMk cId="1692990608" sldId="259"/>
        </pc:sldMkLst>
        <pc:spChg chg="del">
          <ac:chgData name="Sarah Gothard" userId="0e53f415fda5f162" providerId="LiveId" clId="{CCA044C5-A1B0-46ED-A24F-4F963BD4E69A}" dt="2022-07-01T19:29:22.292" v="22" actId="26606"/>
          <ac:spMkLst>
            <pc:docMk/>
            <pc:sldMk cId="1692990608" sldId="259"/>
            <ac:spMk id="2" creationId="{4975237E-4911-4EF2-91A7-EDD827969A83}"/>
          </ac:spMkLst>
        </pc:spChg>
        <pc:spChg chg="del">
          <ac:chgData name="Sarah Gothard" userId="0e53f415fda5f162" providerId="LiveId" clId="{CCA044C5-A1B0-46ED-A24F-4F963BD4E69A}" dt="2022-07-01T19:29:22.292" v="22" actId="26606"/>
          <ac:spMkLst>
            <pc:docMk/>
            <pc:sldMk cId="1692990608" sldId="259"/>
            <ac:spMk id="3" creationId="{AEE836EF-3F86-4739-9CFD-50434C6CB1FE}"/>
          </ac:spMkLst>
        </pc:spChg>
        <pc:spChg chg="mod ord">
          <ac:chgData name="Sarah Gothard" userId="0e53f415fda5f162" providerId="LiveId" clId="{CCA044C5-A1B0-46ED-A24F-4F963BD4E69A}" dt="2022-07-01T19:29:22.292" v="22" actId="26606"/>
          <ac:spMkLst>
            <pc:docMk/>
            <pc:sldMk cId="1692990608" sldId="259"/>
            <ac:spMk id="4" creationId="{D9FBD4CB-BDB9-4713-A243-D9CB7C2254E4}"/>
          </ac:spMkLst>
        </pc:spChg>
        <pc:spChg chg="add">
          <ac:chgData name="Sarah Gothard" userId="0e53f415fda5f162" providerId="LiveId" clId="{CCA044C5-A1B0-46ED-A24F-4F963BD4E69A}" dt="2022-07-01T19:29:22.292" v="22" actId="26606"/>
          <ac:spMkLst>
            <pc:docMk/>
            <pc:sldMk cId="1692990608" sldId="259"/>
            <ac:spMk id="13" creationId="{32BC26D8-82FB-445E-AA49-62A77D7C1EE0}"/>
          </ac:spMkLst>
        </pc:spChg>
        <pc:spChg chg="add">
          <ac:chgData name="Sarah Gothard" userId="0e53f415fda5f162" providerId="LiveId" clId="{CCA044C5-A1B0-46ED-A24F-4F963BD4E69A}" dt="2022-07-01T19:29:22.292" v="22" actId="26606"/>
          <ac:spMkLst>
            <pc:docMk/>
            <pc:sldMk cId="1692990608" sldId="259"/>
            <ac:spMk id="15" creationId="{CB44330D-EA18-4254-AA95-EB49948539B8}"/>
          </ac:spMkLst>
        </pc:spChg>
        <pc:picChg chg="add del">
          <ac:chgData name="Sarah Gothard" userId="0e53f415fda5f162" providerId="LiveId" clId="{CCA044C5-A1B0-46ED-A24F-4F963BD4E69A}" dt="2022-07-01T19:24:57.737" v="14" actId="21"/>
          <ac:picMkLst>
            <pc:docMk/>
            <pc:sldMk cId="1692990608" sldId="259"/>
            <ac:picMk id="6" creationId="{48F68F19-B72E-4BA7-8F80-51ABBB066374}"/>
          </ac:picMkLst>
        </pc:picChg>
        <pc:picChg chg="add mod">
          <ac:chgData name="Sarah Gothard" userId="0e53f415fda5f162" providerId="LiveId" clId="{CCA044C5-A1B0-46ED-A24F-4F963BD4E69A}" dt="2022-07-01T19:29:24.280" v="23" actId="27614"/>
          <ac:picMkLst>
            <pc:docMk/>
            <pc:sldMk cId="1692990608" sldId="259"/>
            <ac:picMk id="8" creationId="{A36A6073-D747-40AD-B045-D3FF139B94FF}"/>
          </ac:picMkLst>
        </pc:picChg>
      </pc:sldChg>
      <pc:sldChg chg="addSp delSp modSp add mod">
        <pc:chgData name="Sarah Gothard" userId="0e53f415fda5f162" providerId="LiveId" clId="{CCA044C5-A1B0-46ED-A24F-4F963BD4E69A}" dt="2022-07-01T19:25:12.894" v="18" actId="1076"/>
        <pc:sldMkLst>
          <pc:docMk/>
          <pc:sldMk cId="351184943" sldId="260"/>
        </pc:sldMkLst>
        <pc:picChg chg="add mod">
          <ac:chgData name="Sarah Gothard" userId="0e53f415fda5f162" providerId="LiveId" clId="{CCA044C5-A1B0-46ED-A24F-4F963BD4E69A}" dt="2022-07-01T19:25:12.894" v="18" actId="1076"/>
          <ac:picMkLst>
            <pc:docMk/>
            <pc:sldMk cId="351184943" sldId="260"/>
            <ac:picMk id="6" creationId="{A48B926D-A202-4152-B894-70F2A26C4A06}"/>
          </ac:picMkLst>
        </pc:picChg>
        <pc:picChg chg="del">
          <ac:chgData name="Sarah Gothard" userId="0e53f415fda5f162" providerId="LiveId" clId="{CCA044C5-A1B0-46ED-A24F-4F963BD4E69A}" dt="2022-07-01T19:25:01.031" v="15" actId="478"/>
          <ac:picMkLst>
            <pc:docMk/>
            <pc:sldMk cId="351184943" sldId="260"/>
            <ac:picMk id="10" creationId="{455E46F9-3BC9-48D5-B11E-5BDDCBF78740}"/>
          </ac:picMkLst>
        </pc:picChg>
      </pc:sldChg>
      <pc:sldChg chg="del">
        <pc:chgData name="Sarah Gothard" userId="0e53f415fda5f162" providerId="LiveId" clId="{CCA044C5-A1B0-46ED-A24F-4F963BD4E69A}" dt="2022-07-01T19:19:56.378" v="4" actId="47"/>
        <pc:sldMkLst>
          <pc:docMk/>
          <pc:sldMk cId="1908441123" sldId="260"/>
        </pc:sldMkLst>
      </pc:sldChg>
      <pc:sldChg chg="addSp delSp modSp new mod ord setBg">
        <pc:chgData name="Sarah Gothard" userId="0e53f415fda5f162" providerId="LiveId" clId="{CCA044C5-A1B0-46ED-A24F-4F963BD4E69A}" dt="2022-07-01T19:36:25.823" v="44" actId="1076"/>
        <pc:sldMkLst>
          <pc:docMk/>
          <pc:sldMk cId="1992595210" sldId="261"/>
        </pc:sldMkLst>
        <pc:spChg chg="del">
          <ac:chgData name="Sarah Gothard" userId="0e53f415fda5f162" providerId="LiveId" clId="{CCA044C5-A1B0-46ED-A24F-4F963BD4E69A}" dt="2022-07-01T19:32:13.826" v="26" actId="26606"/>
          <ac:spMkLst>
            <pc:docMk/>
            <pc:sldMk cId="1992595210" sldId="261"/>
            <ac:spMk id="2" creationId="{7F6A95C3-1D37-40F9-A465-B46591079FF5}"/>
          </ac:spMkLst>
        </pc:spChg>
        <pc:spChg chg="del">
          <ac:chgData name="Sarah Gothard" userId="0e53f415fda5f162" providerId="LiveId" clId="{CCA044C5-A1B0-46ED-A24F-4F963BD4E69A}" dt="2022-07-01T19:32:13.826" v="26" actId="26606"/>
          <ac:spMkLst>
            <pc:docMk/>
            <pc:sldMk cId="1992595210" sldId="261"/>
            <ac:spMk id="3" creationId="{7451F0B7-1CF3-4C8C-8324-E7F2D106EFEC}"/>
          </ac:spMkLst>
        </pc:spChg>
        <pc:spChg chg="mod ord">
          <ac:chgData name="Sarah Gothard" userId="0e53f415fda5f162" providerId="LiveId" clId="{CCA044C5-A1B0-46ED-A24F-4F963BD4E69A}" dt="2022-07-01T19:32:13.826" v="26" actId="26606"/>
          <ac:spMkLst>
            <pc:docMk/>
            <pc:sldMk cId="1992595210" sldId="261"/>
            <ac:spMk id="4" creationId="{ED01E746-8665-4725-A6D7-6993ED86BBAB}"/>
          </ac:spMkLst>
        </pc:spChg>
        <pc:spChg chg="add del mod">
          <ac:chgData name="Sarah Gothard" userId="0e53f415fda5f162" providerId="LiveId" clId="{CCA044C5-A1B0-46ED-A24F-4F963BD4E69A}" dt="2022-07-01T19:36:16.081" v="40" actId="478"/>
          <ac:spMkLst>
            <pc:docMk/>
            <pc:sldMk cId="1992595210" sldId="261"/>
            <ac:spMk id="8" creationId="{A1700437-23A5-42F6-A413-92D381D8EA41}"/>
          </ac:spMkLst>
        </pc:spChg>
        <pc:spChg chg="add">
          <ac:chgData name="Sarah Gothard" userId="0e53f415fda5f162" providerId="LiveId" clId="{CCA044C5-A1B0-46ED-A24F-4F963BD4E69A}" dt="2022-07-01T19:32:13.826" v="26" actId="26606"/>
          <ac:spMkLst>
            <pc:docMk/>
            <pc:sldMk cId="1992595210" sldId="261"/>
            <ac:spMk id="11" creationId="{32BC26D8-82FB-445E-AA49-62A77D7C1EE0}"/>
          </ac:spMkLst>
        </pc:spChg>
        <pc:spChg chg="add">
          <ac:chgData name="Sarah Gothard" userId="0e53f415fda5f162" providerId="LiveId" clId="{CCA044C5-A1B0-46ED-A24F-4F963BD4E69A}" dt="2022-07-01T19:32:13.826" v="26" actId="26606"/>
          <ac:spMkLst>
            <pc:docMk/>
            <pc:sldMk cId="1992595210" sldId="261"/>
            <ac:spMk id="13" creationId="{CB44330D-EA18-4254-AA95-EB49948539B8}"/>
          </ac:spMkLst>
        </pc:spChg>
        <pc:picChg chg="add del mod">
          <ac:chgData name="Sarah Gothard" userId="0e53f415fda5f162" providerId="LiveId" clId="{CCA044C5-A1B0-46ED-A24F-4F963BD4E69A}" dt="2022-07-01T19:35:51.975" v="34" actId="478"/>
          <ac:picMkLst>
            <pc:docMk/>
            <pc:sldMk cId="1992595210" sldId="261"/>
            <ac:picMk id="6" creationId="{4D9CE7E4-0AB5-4F00-BE0C-552734F6D94D}"/>
          </ac:picMkLst>
        </pc:picChg>
        <pc:picChg chg="add mod">
          <ac:chgData name="Sarah Gothard" userId="0e53f415fda5f162" providerId="LiveId" clId="{CCA044C5-A1B0-46ED-A24F-4F963BD4E69A}" dt="2022-07-01T19:36:25.823" v="44" actId="1076"/>
          <ac:picMkLst>
            <pc:docMk/>
            <pc:sldMk cId="1992595210" sldId="261"/>
            <ac:picMk id="12" creationId="{459E99FC-16A6-4061-8F6C-CEFC251EBB2A}"/>
          </ac:picMkLst>
        </pc:picChg>
      </pc:sldChg>
      <pc:sldChg chg="addSp delSp modSp new del mod setBg">
        <pc:chgData name="Sarah Gothard" userId="0e53f415fda5f162" providerId="LiveId" clId="{CCA044C5-A1B0-46ED-A24F-4F963BD4E69A}" dt="2022-07-01T19:36:05.735" v="38" actId="47"/>
        <pc:sldMkLst>
          <pc:docMk/>
          <pc:sldMk cId="1931533437" sldId="262"/>
        </pc:sldMkLst>
        <pc:spChg chg="mod">
          <ac:chgData name="Sarah Gothard" userId="0e53f415fda5f162" providerId="LiveId" clId="{CCA044C5-A1B0-46ED-A24F-4F963BD4E69A}" dt="2022-07-01T19:35:37.716" v="31" actId="26606"/>
          <ac:spMkLst>
            <pc:docMk/>
            <pc:sldMk cId="1931533437" sldId="262"/>
            <ac:spMk id="2" creationId="{5469217A-53D1-46B7-A337-2B2D64439EC2}"/>
          </ac:spMkLst>
        </pc:spChg>
        <pc:spChg chg="mod">
          <ac:chgData name="Sarah Gothard" userId="0e53f415fda5f162" providerId="LiveId" clId="{CCA044C5-A1B0-46ED-A24F-4F963BD4E69A}" dt="2022-07-01T19:35:37.716" v="31" actId="26606"/>
          <ac:spMkLst>
            <pc:docMk/>
            <pc:sldMk cId="1931533437" sldId="262"/>
            <ac:spMk id="3" creationId="{C198EC8F-DB44-4B03-B8D4-5DAB32CD0CBA}"/>
          </ac:spMkLst>
        </pc:spChg>
        <pc:spChg chg="mod ord">
          <ac:chgData name="Sarah Gothard" userId="0e53f415fda5f162" providerId="LiveId" clId="{CCA044C5-A1B0-46ED-A24F-4F963BD4E69A}" dt="2022-07-01T19:35:37.716" v="31" actId="26606"/>
          <ac:spMkLst>
            <pc:docMk/>
            <pc:sldMk cId="1931533437" sldId="262"/>
            <ac:spMk id="4" creationId="{66BB3ED4-6314-4CF6-AA16-0571F709101D}"/>
          </ac:spMkLst>
        </pc:spChg>
        <pc:spChg chg="add del">
          <ac:chgData name="Sarah Gothard" userId="0e53f415fda5f162" providerId="LiveId" clId="{CCA044C5-A1B0-46ED-A24F-4F963BD4E69A}" dt="2022-07-01T19:35:37.716" v="31" actId="26606"/>
          <ac:spMkLst>
            <pc:docMk/>
            <pc:sldMk cId="1931533437" sldId="262"/>
            <ac:spMk id="11" creationId="{B95B9BA8-1D69-4796-85F5-B6D0BD52354B}"/>
          </ac:spMkLst>
        </pc:spChg>
        <pc:grpChg chg="add del">
          <ac:chgData name="Sarah Gothard" userId="0e53f415fda5f162" providerId="LiveId" clId="{CCA044C5-A1B0-46ED-A24F-4F963BD4E69A}" dt="2022-07-01T19:35:37.716" v="31" actId="26606"/>
          <ac:grpSpMkLst>
            <pc:docMk/>
            <pc:sldMk cId="1931533437" sldId="262"/>
            <ac:grpSpMk id="13" creationId="{D44E3F87-3D58-4B03-86B2-15A5C5B9C964}"/>
          </ac:grpSpMkLst>
        </pc:grpChg>
        <pc:picChg chg="add del mod">
          <ac:chgData name="Sarah Gothard" userId="0e53f415fda5f162" providerId="LiveId" clId="{CCA044C5-A1B0-46ED-A24F-4F963BD4E69A}" dt="2022-07-01T19:35:48.180" v="33" actId="21"/>
          <ac:picMkLst>
            <pc:docMk/>
            <pc:sldMk cId="1931533437" sldId="262"/>
            <ac:picMk id="6" creationId="{2799517F-0E13-4D58-B23A-46B7C8DAE7EE}"/>
          </ac:picMkLst>
        </pc:picChg>
      </pc:sldChg>
      <pc:sldChg chg="del">
        <pc:chgData name="Sarah Gothard" userId="0e53f415fda5f162" providerId="LiveId" clId="{CCA044C5-A1B0-46ED-A24F-4F963BD4E69A}" dt="2022-07-01T19:19:56.378" v="4" actId="47"/>
        <pc:sldMkLst>
          <pc:docMk/>
          <pc:sldMk cId="3934974387" sldId="262"/>
        </pc:sldMkLst>
      </pc:sldChg>
      <pc:sldChg chg="del">
        <pc:chgData name="Sarah Gothard" userId="0e53f415fda5f162" providerId="LiveId" clId="{CCA044C5-A1B0-46ED-A24F-4F963BD4E69A}" dt="2022-07-01T19:19:56.378" v="4" actId="47"/>
        <pc:sldMkLst>
          <pc:docMk/>
          <pc:sldMk cId="1030208125" sldId="263"/>
        </pc:sldMkLst>
      </pc:sldChg>
      <pc:sldChg chg="add">
        <pc:chgData name="Sarah Gothard" userId="0e53f415fda5f162" providerId="LiveId" clId="{CCA044C5-A1B0-46ED-A24F-4F963BD4E69A}" dt="2022-07-01T19:35:44.142" v="32" actId="2890"/>
        <pc:sldMkLst>
          <pc:docMk/>
          <pc:sldMk cId="1497766121" sldId="263"/>
        </pc:sldMkLst>
      </pc:sldChg>
      <pc:sldChg chg="del">
        <pc:chgData name="Sarah Gothard" userId="0e53f415fda5f162" providerId="LiveId" clId="{CCA044C5-A1B0-46ED-A24F-4F963BD4E69A}" dt="2022-07-01T19:19:56.378" v="4" actId="47"/>
        <pc:sldMkLst>
          <pc:docMk/>
          <pc:sldMk cId="2474709292" sldId="264"/>
        </pc:sldMkLst>
      </pc:sldChg>
      <pc:sldChg chg="del">
        <pc:chgData name="Sarah Gothard" userId="0e53f415fda5f162" providerId="LiveId" clId="{CCA044C5-A1B0-46ED-A24F-4F963BD4E69A}" dt="2022-07-01T19:19:56.378" v="4" actId="47"/>
        <pc:sldMkLst>
          <pc:docMk/>
          <pc:sldMk cId="3641849304" sldId="266"/>
        </pc:sldMkLst>
      </pc:sldChg>
      <pc:sldChg chg="del">
        <pc:chgData name="Sarah Gothard" userId="0e53f415fda5f162" providerId="LiveId" clId="{CCA044C5-A1B0-46ED-A24F-4F963BD4E69A}" dt="2022-07-01T19:19:56.378" v="4" actId="47"/>
        <pc:sldMkLst>
          <pc:docMk/>
          <pc:sldMk cId="3982030847" sldId="268"/>
        </pc:sldMkLst>
      </pc:sldChg>
      <pc:sldChg chg="del">
        <pc:chgData name="Sarah Gothard" userId="0e53f415fda5f162" providerId="LiveId" clId="{CCA044C5-A1B0-46ED-A24F-4F963BD4E69A}" dt="2022-07-01T19:19:56.378" v="4" actId="47"/>
        <pc:sldMkLst>
          <pc:docMk/>
          <pc:sldMk cId="486705247" sldId="269"/>
        </pc:sldMkLst>
      </pc:sldChg>
      <pc:sldChg chg="del">
        <pc:chgData name="Sarah Gothard" userId="0e53f415fda5f162" providerId="LiveId" clId="{CCA044C5-A1B0-46ED-A24F-4F963BD4E69A}" dt="2022-07-01T19:19:56.378" v="4" actId="47"/>
        <pc:sldMkLst>
          <pc:docMk/>
          <pc:sldMk cId="9647583" sldId="270"/>
        </pc:sldMkLst>
      </pc:sldChg>
      <pc:sldChg chg="del">
        <pc:chgData name="Sarah Gothard" userId="0e53f415fda5f162" providerId="LiveId" clId="{CCA044C5-A1B0-46ED-A24F-4F963BD4E69A}" dt="2022-07-01T19:19:56.378" v="4" actId="47"/>
        <pc:sldMkLst>
          <pc:docMk/>
          <pc:sldMk cId="3547506032" sldId="271"/>
        </pc:sldMkLst>
      </pc:sldChg>
      <pc:sldChg chg="del">
        <pc:chgData name="Sarah Gothard" userId="0e53f415fda5f162" providerId="LiveId" clId="{CCA044C5-A1B0-46ED-A24F-4F963BD4E69A}" dt="2022-07-01T19:19:56.378" v="4" actId="47"/>
        <pc:sldMkLst>
          <pc:docMk/>
          <pc:sldMk cId="49843605" sldId="272"/>
        </pc:sldMkLst>
      </pc:sldChg>
      <pc:sldChg chg="del">
        <pc:chgData name="Sarah Gothard" userId="0e53f415fda5f162" providerId="LiveId" clId="{CCA044C5-A1B0-46ED-A24F-4F963BD4E69A}" dt="2022-07-01T19:19:56.378" v="4" actId="47"/>
        <pc:sldMkLst>
          <pc:docMk/>
          <pc:sldMk cId="4000743619" sldId="273"/>
        </pc:sldMkLst>
      </pc:sldChg>
      <pc:sldChg chg="del">
        <pc:chgData name="Sarah Gothard" userId="0e53f415fda5f162" providerId="LiveId" clId="{CCA044C5-A1B0-46ED-A24F-4F963BD4E69A}" dt="2022-07-01T19:19:56.378" v="4" actId="47"/>
        <pc:sldMkLst>
          <pc:docMk/>
          <pc:sldMk cId="1862138755" sldId="274"/>
        </pc:sldMkLst>
      </pc:sldChg>
      <pc:sldChg chg="del">
        <pc:chgData name="Sarah Gothard" userId="0e53f415fda5f162" providerId="LiveId" clId="{CCA044C5-A1B0-46ED-A24F-4F963BD4E69A}" dt="2022-07-01T19:19:56.378" v="4" actId="47"/>
        <pc:sldMkLst>
          <pc:docMk/>
          <pc:sldMk cId="374455223" sldId="27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B2AB31-ECA9-476E-9084-C1D839A7A188}" type="datetimeFigureOut">
              <a:rPr lang="en-US" smtClean="0"/>
              <a:t>7/1/2022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D9F20-DCE2-4EFB-97C4-F296DAB11CF4}" type="slidenum">
              <a:rPr lang="en-US" smtClean="0"/>
              <a:t>‹#›</a:t>
            </a:fld>
            <a:endParaRPr lang="en-US"/>
          </a:p>
        </p:txBody>
      </p:sp>
    </p:spTree>
    <p:extLst>
      <p:ext uri="{BB962C8B-B14F-4D97-AF65-F5344CB8AC3E}">
        <p14:creationId xmlns:p14="http://schemas.microsoft.com/office/powerpoint/2010/main" val="3491264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1</a:t>
            </a:fld>
            <a:endParaRPr lang="en-US"/>
          </a:p>
        </p:txBody>
      </p:sp>
    </p:spTree>
    <p:extLst>
      <p:ext uri="{BB962C8B-B14F-4D97-AF65-F5344CB8AC3E}">
        <p14:creationId xmlns:p14="http://schemas.microsoft.com/office/powerpoint/2010/main" val="776445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2688-73A8-42F4-B780-B5B2515559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CBBC8-770C-4582-8CB6-3B380914B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7032E9-5DE3-44EC-8C22-E2E5E23F1024}"/>
              </a:ext>
            </a:extLst>
          </p:cNvPr>
          <p:cNvSpPr>
            <a:spLocks noGrp="1"/>
          </p:cNvSpPr>
          <p:nvPr>
            <p:ph type="dt" sz="half" idx="10"/>
          </p:nvPr>
        </p:nvSpPr>
        <p:spPr/>
        <p:txBody>
          <a:bodyPr/>
          <a:lstStyle/>
          <a:p>
            <a:fld id="{C6411BC5-0FDB-4217-BC4A-C857C3632CC3}" type="datetime1">
              <a:rPr lang="en-US" smtClean="0"/>
              <a:t>7/1/2022</a:t>
            </a:fld>
            <a:endParaRPr lang="en-US"/>
          </a:p>
        </p:txBody>
      </p:sp>
      <p:sp>
        <p:nvSpPr>
          <p:cNvPr id="5" name="Footer Placeholder 4">
            <a:extLst>
              <a:ext uri="{FF2B5EF4-FFF2-40B4-BE49-F238E27FC236}">
                <a16:creationId xmlns:a16="http://schemas.microsoft.com/office/drawing/2014/main" id="{7258DDAF-3E58-43ED-B383-ACF508CD92A2}"/>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B8B0256-D167-4690-9F06-0FFC8E069397}"/>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65602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A6DC4-FA98-4F12-9E55-41A0FB996C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2ECEC9-26E9-47E4-B556-961DA4E06E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1546A-582B-40AA-8675-69D991B51589}"/>
              </a:ext>
            </a:extLst>
          </p:cNvPr>
          <p:cNvSpPr>
            <a:spLocks noGrp="1"/>
          </p:cNvSpPr>
          <p:nvPr>
            <p:ph type="dt" sz="half" idx="10"/>
          </p:nvPr>
        </p:nvSpPr>
        <p:spPr/>
        <p:txBody>
          <a:bodyPr/>
          <a:lstStyle/>
          <a:p>
            <a:fld id="{364A2CC7-0F68-445E-87DC-FCFD4367524C}" type="datetime1">
              <a:rPr lang="en-US" smtClean="0"/>
              <a:t>7/1/2022</a:t>
            </a:fld>
            <a:endParaRPr lang="en-US"/>
          </a:p>
        </p:txBody>
      </p:sp>
      <p:sp>
        <p:nvSpPr>
          <p:cNvPr id="5" name="Footer Placeholder 4">
            <a:extLst>
              <a:ext uri="{FF2B5EF4-FFF2-40B4-BE49-F238E27FC236}">
                <a16:creationId xmlns:a16="http://schemas.microsoft.com/office/drawing/2014/main" id="{7589CB44-D9C2-46E8-B136-8F75D0E1D2B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3A0A84F-E1CF-4840-B4CE-D254AD848989}"/>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33952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D67052-882E-4C0B-873C-BB3BCC828C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5F6BCA-EBAA-4E20-AFDB-2BA90C6329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3033B-8A1F-43AE-839A-E9947453D9B5}"/>
              </a:ext>
            </a:extLst>
          </p:cNvPr>
          <p:cNvSpPr>
            <a:spLocks noGrp="1"/>
          </p:cNvSpPr>
          <p:nvPr>
            <p:ph type="dt" sz="half" idx="10"/>
          </p:nvPr>
        </p:nvSpPr>
        <p:spPr/>
        <p:txBody>
          <a:bodyPr/>
          <a:lstStyle/>
          <a:p>
            <a:fld id="{0004F07D-FC2F-468F-84A7-596EE1BB2464}" type="datetime1">
              <a:rPr lang="en-US" smtClean="0"/>
              <a:t>7/1/2022</a:t>
            </a:fld>
            <a:endParaRPr lang="en-US"/>
          </a:p>
        </p:txBody>
      </p:sp>
      <p:sp>
        <p:nvSpPr>
          <p:cNvPr id="5" name="Footer Placeholder 4">
            <a:extLst>
              <a:ext uri="{FF2B5EF4-FFF2-40B4-BE49-F238E27FC236}">
                <a16:creationId xmlns:a16="http://schemas.microsoft.com/office/drawing/2014/main" id="{2ABE4853-0E7F-45BA-A43F-1E94D6688AF6}"/>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F3AE93A-4ABF-4773-9E25-ED59E1566D9F}"/>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93447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6579-AB8E-42FA-9548-B9C404A272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B5E70-198F-46EB-AAE8-4F7621C98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362B17-2091-409F-A266-9703453B7FD5}"/>
              </a:ext>
            </a:extLst>
          </p:cNvPr>
          <p:cNvSpPr>
            <a:spLocks noGrp="1"/>
          </p:cNvSpPr>
          <p:nvPr>
            <p:ph type="dt" sz="half" idx="10"/>
          </p:nvPr>
        </p:nvSpPr>
        <p:spPr/>
        <p:txBody>
          <a:bodyPr/>
          <a:lstStyle/>
          <a:p>
            <a:fld id="{647B788B-51D7-4400-BFDE-A327A39835B1}" type="datetime1">
              <a:rPr lang="en-US" smtClean="0"/>
              <a:t>7/1/2022</a:t>
            </a:fld>
            <a:endParaRPr lang="en-US"/>
          </a:p>
        </p:txBody>
      </p:sp>
      <p:sp>
        <p:nvSpPr>
          <p:cNvPr id="5" name="Footer Placeholder 4">
            <a:extLst>
              <a:ext uri="{FF2B5EF4-FFF2-40B4-BE49-F238E27FC236}">
                <a16:creationId xmlns:a16="http://schemas.microsoft.com/office/drawing/2014/main" id="{58A172A8-E791-4B28-AD02-95E1ABDB23C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1B502B4-AA2E-4886-9237-A48F8BB7814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39398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B1D4-4712-4855-9C84-8EDBA07D40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2DE7A2-660A-4086-AE79-07FD9FF051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557FD1-E60B-4231-A283-866C0A8F75F1}"/>
              </a:ext>
            </a:extLst>
          </p:cNvPr>
          <p:cNvSpPr>
            <a:spLocks noGrp="1"/>
          </p:cNvSpPr>
          <p:nvPr>
            <p:ph type="dt" sz="half" idx="10"/>
          </p:nvPr>
        </p:nvSpPr>
        <p:spPr/>
        <p:txBody>
          <a:bodyPr/>
          <a:lstStyle/>
          <a:p>
            <a:fld id="{AFBC2C1D-B4D7-4686-9CBF-78F3C3626D71}" type="datetime1">
              <a:rPr lang="en-US" smtClean="0"/>
              <a:t>7/1/2022</a:t>
            </a:fld>
            <a:endParaRPr lang="en-US"/>
          </a:p>
        </p:txBody>
      </p:sp>
      <p:sp>
        <p:nvSpPr>
          <p:cNvPr id="5" name="Footer Placeholder 4">
            <a:extLst>
              <a:ext uri="{FF2B5EF4-FFF2-40B4-BE49-F238E27FC236}">
                <a16:creationId xmlns:a16="http://schemas.microsoft.com/office/drawing/2014/main" id="{07F471E7-2967-450B-BEFB-74AA40889CBE}"/>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7353AFCE-53FE-4139-86F7-FE815E195B0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6189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7216-F213-4D71-B3E5-240DB61FF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9B52A3-BA19-4204-8540-5E9E55941E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6B71A2-50DA-4D11-BA7D-CCD13F6B17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9C911-C4AD-423E-AD72-DFA336E0D249}"/>
              </a:ext>
            </a:extLst>
          </p:cNvPr>
          <p:cNvSpPr>
            <a:spLocks noGrp="1"/>
          </p:cNvSpPr>
          <p:nvPr>
            <p:ph type="dt" sz="half" idx="10"/>
          </p:nvPr>
        </p:nvSpPr>
        <p:spPr/>
        <p:txBody>
          <a:bodyPr/>
          <a:lstStyle/>
          <a:p>
            <a:fld id="{53B2E7D9-6D48-4621-AB7A-1B7E5B7F6A36}" type="datetime1">
              <a:rPr lang="en-US" smtClean="0"/>
              <a:t>7/1/2022</a:t>
            </a:fld>
            <a:endParaRPr lang="en-US"/>
          </a:p>
        </p:txBody>
      </p:sp>
      <p:sp>
        <p:nvSpPr>
          <p:cNvPr id="6" name="Footer Placeholder 5">
            <a:extLst>
              <a:ext uri="{FF2B5EF4-FFF2-40B4-BE49-F238E27FC236}">
                <a16:creationId xmlns:a16="http://schemas.microsoft.com/office/drawing/2014/main" id="{FA511497-C589-4867-B387-E59BF30F494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E84FDB6B-ED8B-4482-8C91-73299C06F7A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422429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6E75-9713-4650-90C9-968F90146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56A38B-7012-4CB7-92A9-AB509EAEF0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55470-6174-4C0C-9FE2-E13403430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4EED4B-AD74-4E2E-946B-053BC36E0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AE799E-C1CB-4FA3-A09E-4859C77D05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12FA2-486C-4D61-AE06-17AC5F4DAA55}"/>
              </a:ext>
            </a:extLst>
          </p:cNvPr>
          <p:cNvSpPr>
            <a:spLocks noGrp="1"/>
          </p:cNvSpPr>
          <p:nvPr>
            <p:ph type="dt" sz="half" idx="10"/>
          </p:nvPr>
        </p:nvSpPr>
        <p:spPr/>
        <p:txBody>
          <a:bodyPr/>
          <a:lstStyle/>
          <a:p>
            <a:fld id="{45B8AB44-4A50-4B84-8219-2685049FAFB2}" type="datetime1">
              <a:rPr lang="en-US" smtClean="0"/>
              <a:t>7/1/2022</a:t>
            </a:fld>
            <a:endParaRPr lang="en-US"/>
          </a:p>
        </p:txBody>
      </p:sp>
      <p:sp>
        <p:nvSpPr>
          <p:cNvPr id="8" name="Footer Placeholder 7">
            <a:extLst>
              <a:ext uri="{FF2B5EF4-FFF2-40B4-BE49-F238E27FC236}">
                <a16:creationId xmlns:a16="http://schemas.microsoft.com/office/drawing/2014/main" id="{EEDEF64F-35B1-47F8-B1DD-8BCBD46D0E4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C82DF3D9-9D7A-464D-9284-D08855D84C2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9041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DC14-EC40-4A2C-984B-B426E71CD8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9BCA67-D1BA-4CFA-B29B-1E7BAC0E90D5}"/>
              </a:ext>
            </a:extLst>
          </p:cNvPr>
          <p:cNvSpPr>
            <a:spLocks noGrp="1"/>
          </p:cNvSpPr>
          <p:nvPr>
            <p:ph type="dt" sz="half" idx="10"/>
          </p:nvPr>
        </p:nvSpPr>
        <p:spPr/>
        <p:txBody>
          <a:bodyPr/>
          <a:lstStyle/>
          <a:p>
            <a:fld id="{C9BFCA2B-33EC-40F4-96CE-2F0A596C63E1}" type="datetime1">
              <a:rPr lang="en-US" smtClean="0"/>
              <a:t>7/1/2022</a:t>
            </a:fld>
            <a:endParaRPr lang="en-US"/>
          </a:p>
        </p:txBody>
      </p:sp>
      <p:sp>
        <p:nvSpPr>
          <p:cNvPr id="4" name="Footer Placeholder 3">
            <a:extLst>
              <a:ext uri="{FF2B5EF4-FFF2-40B4-BE49-F238E27FC236}">
                <a16:creationId xmlns:a16="http://schemas.microsoft.com/office/drawing/2014/main" id="{D012D013-C521-41B8-B0AA-04F30E5C6B54}"/>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FB8B1E2A-9123-469F-ABE1-09C3B623AB1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136210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EA6A9C-0EF6-47E4-BD10-7F7E5D989AAD}"/>
              </a:ext>
            </a:extLst>
          </p:cNvPr>
          <p:cNvSpPr>
            <a:spLocks noGrp="1"/>
          </p:cNvSpPr>
          <p:nvPr>
            <p:ph type="dt" sz="half" idx="10"/>
          </p:nvPr>
        </p:nvSpPr>
        <p:spPr/>
        <p:txBody>
          <a:bodyPr/>
          <a:lstStyle/>
          <a:p>
            <a:fld id="{0530B37E-4BEF-45A1-A752-3F6FF6BF9BD3}" type="datetime1">
              <a:rPr lang="en-US" smtClean="0"/>
              <a:t>7/1/2022</a:t>
            </a:fld>
            <a:endParaRPr lang="en-US"/>
          </a:p>
        </p:txBody>
      </p:sp>
      <p:sp>
        <p:nvSpPr>
          <p:cNvPr id="3" name="Footer Placeholder 2">
            <a:extLst>
              <a:ext uri="{FF2B5EF4-FFF2-40B4-BE49-F238E27FC236}">
                <a16:creationId xmlns:a16="http://schemas.microsoft.com/office/drawing/2014/main" id="{AE679C97-7B60-426F-AA19-BF9AC82411BC}"/>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D9664171-4F37-42F3-89C6-12BCAFEC9310}"/>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42270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FBD6-BD0E-4F39-99F2-97AB80E92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7B67DF-D2A3-476C-8E54-5A7FFD165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B9C829-E6AC-4B08-886A-3E6FB1B21F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0846B-98E4-43F6-880D-53FB67F543D9}"/>
              </a:ext>
            </a:extLst>
          </p:cNvPr>
          <p:cNvSpPr>
            <a:spLocks noGrp="1"/>
          </p:cNvSpPr>
          <p:nvPr>
            <p:ph type="dt" sz="half" idx="10"/>
          </p:nvPr>
        </p:nvSpPr>
        <p:spPr/>
        <p:txBody>
          <a:bodyPr/>
          <a:lstStyle/>
          <a:p>
            <a:fld id="{A83EE9F1-07BA-4538-B639-A3597AE1114E}" type="datetime1">
              <a:rPr lang="en-US" smtClean="0"/>
              <a:t>7/1/2022</a:t>
            </a:fld>
            <a:endParaRPr lang="en-US"/>
          </a:p>
        </p:txBody>
      </p:sp>
      <p:sp>
        <p:nvSpPr>
          <p:cNvPr id="6" name="Footer Placeholder 5">
            <a:extLst>
              <a:ext uri="{FF2B5EF4-FFF2-40B4-BE49-F238E27FC236}">
                <a16:creationId xmlns:a16="http://schemas.microsoft.com/office/drawing/2014/main" id="{C71EC276-FB68-4036-B2D7-279E2B548982}"/>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03E145F-57F3-44AC-99A1-8518AE982CE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5263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3463D-3B79-4F8D-8A0E-514783865A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252538-96B0-4C9A-A065-C1BFD7045D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6F4A6C-6D77-4377-AAAE-F3EC9E43B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069AF-3571-4FFE-BE12-1DE6C9E5C218}"/>
              </a:ext>
            </a:extLst>
          </p:cNvPr>
          <p:cNvSpPr>
            <a:spLocks noGrp="1"/>
          </p:cNvSpPr>
          <p:nvPr>
            <p:ph type="dt" sz="half" idx="10"/>
          </p:nvPr>
        </p:nvSpPr>
        <p:spPr/>
        <p:txBody>
          <a:bodyPr/>
          <a:lstStyle/>
          <a:p>
            <a:fld id="{8ED60A7D-37D0-4501-8765-FDE7023CE325}" type="datetime1">
              <a:rPr lang="en-US" smtClean="0"/>
              <a:t>7/1/2022</a:t>
            </a:fld>
            <a:endParaRPr lang="en-US"/>
          </a:p>
        </p:txBody>
      </p:sp>
      <p:sp>
        <p:nvSpPr>
          <p:cNvPr id="6" name="Footer Placeholder 5">
            <a:extLst>
              <a:ext uri="{FF2B5EF4-FFF2-40B4-BE49-F238E27FC236}">
                <a16:creationId xmlns:a16="http://schemas.microsoft.com/office/drawing/2014/main" id="{817D79BC-00FC-4483-82FD-18D26D2DA003}"/>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FBBDDFD1-A413-4AFB-9E01-AD4FF10A7B04}"/>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549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BC2A3F-35FB-4870-8CB1-16C87E823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2286AD-AA57-401F-A3BD-86517E595A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982B5-01C6-4DC5-9A44-AE6476D674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665FA6-C247-435C-9558-482D67DB2857}" type="datetime1">
              <a:rPr lang="en-US" smtClean="0"/>
              <a:t>7/1/2022</a:t>
            </a:fld>
            <a:endParaRPr lang="en-US"/>
          </a:p>
        </p:txBody>
      </p:sp>
      <p:sp>
        <p:nvSpPr>
          <p:cNvPr id="5" name="Footer Placeholder 4">
            <a:extLst>
              <a:ext uri="{FF2B5EF4-FFF2-40B4-BE49-F238E27FC236}">
                <a16:creationId xmlns:a16="http://schemas.microsoft.com/office/drawing/2014/main" id="{41953162-4FA0-4722-AEEF-9DE4E2737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DAF8BC05-CFCD-4743-9F83-305578D912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E62E2-4C62-426E-983E-E3DF9DAB0D44}" type="slidenum">
              <a:rPr lang="en-US" smtClean="0"/>
              <a:t>‹#›</a:t>
            </a:fld>
            <a:endParaRPr lang="en-US"/>
          </a:p>
        </p:txBody>
      </p:sp>
    </p:spTree>
    <p:extLst>
      <p:ext uri="{BB962C8B-B14F-4D97-AF65-F5344CB8AC3E}">
        <p14:creationId xmlns:p14="http://schemas.microsoft.com/office/powerpoint/2010/main" val="1642290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5F228C35-2B4C-4A7D-8F67-E73D906B633E}"/>
              </a:ext>
            </a:extLst>
          </p:cNvPr>
          <p:cNvPicPr>
            <a:picLocks noChangeAspect="1"/>
          </p:cNvPicPr>
          <p:nvPr/>
        </p:nvPicPr>
        <p:blipFill>
          <a:blip r:embed="rId3"/>
          <a:stretch>
            <a:fillRect/>
          </a:stretch>
        </p:blipFill>
        <p:spPr>
          <a:xfrm>
            <a:off x="643467" y="2283968"/>
            <a:ext cx="10905066" cy="2290064"/>
          </a:xfrm>
          <a:prstGeom prst="rect">
            <a:avLst/>
          </a:prstGeom>
        </p:spPr>
      </p:pic>
      <p:sp>
        <p:nvSpPr>
          <p:cNvPr id="5" name="Footer Placeholder 4">
            <a:extLst>
              <a:ext uri="{FF2B5EF4-FFF2-40B4-BE49-F238E27FC236}">
                <a16:creationId xmlns:a16="http://schemas.microsoft.com/office/drawing/2014/main" id="{877935DE-0FED-4D49-8ABF-9B4A2100D4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61162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a:extLst>
              <a:ext uri="{FF2B5EF4-FFF2-40B4-BE49-F238E27FC236}">
                <a16:creationId xmlns:a16="http://schemas.microsoft.com/office/drawing/2014/main" id="{A8DABD8D-1C0D-49A7-A540-1D5D5F9DDB7F}"/>
              </a:ext>
            </a:extLst>
          </p:cNvPr>
          <p:cNvSpPr>
            <a:spLocks noGrp="1"/>
          </p:cNvSpPr>
          <p:nvPr>
            <p:ph type="ftr" sz="quarter" idx="11"/>
          </p:nvPr>
        </p:nvSpPr>
        <p:spPr/>
        <p:txBody>
          <a:bodyPr/>
          <a:lstStyle/>
          <a:p>
            <a:r>
              <a:rPr lang="en-US"/>
              <a:t>Public Domain</a:t>
            </a:r>
          </a:p>
        </p:txBody>
      </p:sp>
      <p:pic>
        <p:nvPicPr>
          <p:cNvPr id="10" name="Picture 9">
            <a:extLst>
              <a:ext uri="{FF2B5EF4-FFF2-40B4-BE49-F238E27FC236}">
                <a16:creationId xmlns:a16="http://schemas.microsoft.com/office/drawing/2014/main" id="{455E46F9-3BC9-48D5-B11E-5BDDCBF78740}"/>
              </a:ext>
            </a:extLst>
          </p:cNvPr>
          <p:cNvPicPr>
            <a:picLocks noChangeAspect="1"/>
          </p:cNvPicPr>
          <p:nvPr/>
        </p:nvPicPr>
        <p:blipFill>
          <a:blip r:embed="rId2"/>
          <a:stretch>
            <a:fillRect/>
          </a:stretch>
        </p:blipFill>
        <p:spPr>
          <a:xfrm>
            <a:off x="775173" y="605244"/>
            <a:ext cx="10641653" cy="5647511"/>
          </a:xfrm>
          <a:prstGeom prst="rect">
            <a:avLst/>
          </a:prstGeom>
        </p:spPr>
      </p:pic>
    </p:spTree>
    <p:extLst>
      <p:ext uri="{BB962C8B-B14F-4D97-AF65-F5344CB8AC3E}">
        <p14:creationId xmlns:p14="http://schemas.microsoft.com/office/powerpoint/2010/main" val="638189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a:extLst>
              <a:ext uri="{FF2B5EF4-FFF2-40B4-BE49-F238E27FC236}">
                <a16:creationId xmlns:a16="http://schemas.microsoft.com/office/drawing/2014/main" id="{A8DABD8D-1C0D-49A7-A540-1D5D5F9DDB7F}"/>
              </a:ext>
            </a:extLst>
          </p:cNvPr>
          <p:cNvSpPr>
            <a:spLocks noGrp="1"/>
          </p:cNvSpPr>
          <p:nvPr>
            <p:ph type="ftr" sz="quarter" idx="11"/>
          </p:nvPr>
        </p:nvSpPr>
        <p:spPr/>
        <p:txBody>
          <a:bodyPr/>
          <a:lstStyle/>
          <a:p>
            <a:r>
              <a:rPr lang="en-US"/>
              <a:t>Public Domain</a:t>
            </a:r>
          </a:p>
        </p:txBody>
      </p:sp>
      <p:pic>
        <p:nvPicPr>
          <p:cNvPr id="6" name="Picture 5">
            <a:extLst>
              <a:ext uri="{FF2B5EF4-FFF2-40B4-BE49-F238E27FC236}">
                <a16:creationId xmlns:a16="http://schemas.microsoft.com/office/drawing/2014/main" id="{A48B926D-A202-4152-B894-70F2A26C4A06}"/>
              </a:ext>
            </a:extLst>
          </p:cNvPr>
          <p:cNvPicPr>
            <a:picLocks noChangeAspect="1"/>
          </p:cNvPicPr>
          <p:nvPr/>
        </p:nvPicPr>
        <p:blipFill>
          <a:blip r:embed="rId2"/>
          <a:stretch>
            <a:fillRect/>
          </a:stretch>
        </p:blipFill>
        <p:spPr>
          <a:xfrm>
            <a:off x="734291" y="520547"/>
            <a:ext cx="10723418" cy="5857393"/>
          </a:xfrm>
          <a:prstGeom prst="rect">
            <a:avLst/>
          </a:prstGeom>
        </p:spPr>
      </p:pic>
    </p:spTree>
    <p:extLst>
      <p:ext uri="{BB962C8B-B14F-4D97-AF65-F5344CB8AC3E}">
        <p14:creationId xmlns:p14="http://schemas.microsoft.com/office/powerpoint/2010/main" val="351184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A36A6073-D747-40AD-B045-D3FF139B94FF}"/>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D9FBD4CB-BDB9-4713-A243-D9CB7C2254E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92990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4D9CE7E4-0AB5-4F00-BE0C-552734F6D94D}"/>
              </a:ext>
            </a:extLst>
          </p:cNvPr>
          <p:cNvPicPr>
            <a:picLocks noGrp="1" noChangeAspect="1"/>
          </p:cNvPicPr>
          <p:nvPr>
            <p:ph idx="1"/>
          </p:nvPr>
        </p:nvPicPr>
        <p:blipFill>
          <a:blip r:embed="rId2"/>
          <a:stretch>
            <a:fillRect/>
          </a:stretch>
        </p:blipFill>
        <p:spPr>
          <a:xfrm>
            <a:off x="764836" y="643467"/>
            <a:ext cx="10662327" cy="5571066"/>
          </a:xfrm>
          <a:prstGeom prst="rect">
            <a:avLst/>
          </a:prstGeom>
        </p:spPr>
      </p:pic>
      <p:sp>
        <p:nvSpPr>
          <p:cNvPr id="4" name="Footer Placeholder 3">
            <a:extLst>
              <a:ext uri="{FF2B5EF4-FFF2-40B4-BE49-F238E27FC236}">
                <a16:creationId xmlns:a16="http://schemas.microsoft.com/office/drawing/2014/main" id="{ED01E746-8665-4725-A6D7-6993ED86BBA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497766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ED01E746-8665-4725-A6D7-6993ED86BBA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pic>
        <p:nvPicPr>
          <p:cNvPr id="12" name="Picture 11">
            <a:extLst>
              <a:ext uri="{FF2B5EF4-FFF2-40B4-BE49-F238E27FC236}">
                <a16:creationId xmlns:a16="http://schemas.microsoft.com/office/drawing/2014/main" id="{459E99FC-16A6-4061-8F6C-CEFC251EBB2A}"/>
              </a:ext>
            </a:extLst>
          </p:cNvPr>
          <p:cNvPicPr>
            <a:picLocks noChangeAspect="1"/>
          </p:cNvPicPr>
          <p:nvPr/>
        </p:nvPicPr>
        <p:blipFill>
          <a:blip r:embed="rId2"/>
          <a:stretch>
            <a:fillRect/>
          </a:stretch>
        </p:blipFill>
        <p:spPr>
          <a:xfrm>
            <a:off x="669268" y="671592"/>
            <a:ext cx="10853463" cy="5514815"/>
          </a:xfrm>
          <a:prstGeom prst="rect">
            <a:avLst/>
          </a:prstGeom>
        </p:spPr>
      </p:pic>
    </p:spTree>
    <p:extLst>
      <p:ext uri="{BB962C8B-B14F-4D97-AF65-F5344CB8AC3E}">
        <p14:creationId xmlns:p14="http://schemas.microsoft.com/office/powerpoint/2010/main" val="19925952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366</TotalTime>
  <Words>55</Words>
  <Application>Microsoft Office PowerPoint</Application>
  <PresentationFormat>Widescreen</PresentationFormat>
  <Paragraphs>8</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2</cp:revision>
  <dcterms:created xsi:type="dcterms:W3CDTF">2022-06-19T13:22:34Z</dcterms:created>
  <dcterms:modified xsi:type="dcterms:W3CDTF">2022-07-01T19:36:33Z</dcterms:modified>
</cp:coreProperties>
</file>