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0" r:id="rId1"/>
  </p:sldMasterIdLst>
  <p:notesMasterIdLst>
    <p:notesMasterId r:id="rId13"/>
  </p:notesMasterIdLst>
  <p:handoutMasterIdLst>
    <p:handoutMasterId r:id="rId14"/>
  </p:handoutMasterIdLst>
  <p:sldIdLst>
    <p:sldId id="273" r:id="rId2"/>
    <p:sldId id="259" r:id="rId3"/>
    <p:sldId id="274" r:id="rId4"/>
    <p:sldId id="275" r:id="rId5"/>
    <p:sldId id="276" r:id="rId6"/>
    <p:sldId id="277" r:id="rId7"/>
    <p:sldId id="278" r:id="rId8"/>
    <p:sldId id="279" r:id="rId9"/>
    <p:sldId id="280" r:id="rId10"/>
    <p:sldId id="281" r:id="rId11"/>
    <p:sldId id="282"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0000"/>
    <a:srgbClr val="6C0000"/>
    <a:srgbClr val="42002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87DC4-B24B-477E-BEE5-433B4E447D02}" v="22" dt="2020-03-28T13:36:31.777"/>
  </p1510:revLst>
</p1510:revInfo>
</file>

<file path=ppt/tableStyles.xml><?xml version="1.0" encoding="utf-8"?>
<a:tblStyleLst xmlns:a="http://schemas.openxmlformats.org/drawingml/2006/main" def="{21E4AEA4-8DFA-4A89-87EB-49C32662AFE0}">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85" autoAdjust="0"/>
    <p:restoredTop sz="92449" autoAdjust="0"/>
  </p:normalViewPr>
  <p:slideViewPr>
    <p:cSldViewPr snapToGrid="0" showGuides="1">
      <p:cViewPr varScale="1">
        <p:scale>
          <a:sx n="66" d="100"/>
          <a:sy n="66" d="100"/>
        </p:scale>
        <p:origin x="186"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76" d="100"/>
          <a:sy n="76" d="100"/>
        </p:scale>
        <p:origin x="171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Gothard" userId="0e53f415fda5f162" providerId="LiveId" clId="{89B87DC4-B24B-477E-BEE5-433B4E447D02}"/>
    <pc:docChg chg="custSel addSld modSld modMainMaster">
      <pc:chgData name="Sarah Gothard" userId="0e53f415fda5f162" providerId="LiveId" clId="{89B87DC4-B24B-477E-BEE5-433B4E447D02}" dt="2020-03-28T13:36:41.481" v="54" actId="1076"/>
      <pc:docMkLst>
        <pc:docMk/>
      </pc:docMkLst>
      <pc:sldChg chg="addSp modSp setBg">
        <pc:chgData name="Sarah Gothard" userId="0e53f415fda5f162" providerId="LiveId" clId="{89B87DC4-B24B-477E-BEE5-433B4E447D02}" dt="2020-03-28T13:26:56.499" v="17"/>
        <pc:sldMkLst>
          <pc:docMk/>
          <pc:sldMk cId="406854814" sldId="259"/>
        </pc:sldMkLst>
        <pc:picChg chg="add mod">
          <ac:chgData name="Sarah Gothard" userId="0e53f415fda5f162" providerId="LiveId" clId="{89B87DC4-B24B-477E-BEE5-433B4E447D02}" dt="2020-03-28T13:26:40.069" v="15" actId="1076"/>
          <ac:picMkLst>
            <pc:docMk/>
            <pc:sldMk cId="406854814" sldId="259"/>
            <ac:picMk id="5" creationId="{EA7339A9-EA2F-40EC-8CA7-EC85AA4A66BA}"/>
          </ac:picMkLst>
        </pc:picChg>
      </pc:sldChg>
      <pc:sldChg chg="addSp delSp modSp">
        <pc:chgData name="Sarah Gothard" userId="0e53f415fda5f162" providerId="LiveId" clId="{89B87DC4-B24B-477E-BEE5-433B4E447D02}" dt="2020-03-27T20:26:26.790" v="3" actId="1076"/>
        <pc:sldMkLst>
          <pc:docMk/>
          <pc:sldMk cId="4222139619" sldId="273"/>
        </pc:sldMkLst>
        <pc:spChg chg="del">
          <ac:chgData name="Sarah Gothard" userId="0e53f415fda5f162" providerId="LiveId" clId="{89B87DC4-B24B-477E-BEE5-433B4E447D02}" dt="2020-03-27T20:26:21.417" v="0" actId="478"/>
          <ac:spMkLst>
            <pc:docMk/>
            <pc:sldMk cId="4222139619" sldId="273"/>
            <ac:spMk id="3" creationId="{CFEB842F-A50B-4DBE-B8DC-24E6A365B64C}"/>
          </ac:spMkLst>
        </pc:spChg>
        <pc:picChg chg="add mod">
          <ac:chgData name="Sarah Gothard" userId="0e53f415fda5f162" providerId="LiveId" clId="{89B87DC4-B24B-477E-BEE5-433B4E447D02}" dt="2020-03-27T20:26:26.790" v="3" actId="1076"/>
          <ac:picMkLst>
            <pc:docMk/>
            <pc:sldMk cId="4222139619" sldId="273"/>
            <ac:picMk id="2" creationId="{6B8AC305-7F25-4E2C-B560-BD447FDECC12}"/>
          </ac:picMkLst>
        </pc:picChg>
      </pc:sldChg>
      <pc:sldChg chg="addSp modSp add">
        <pc:chgData name="Sarah Gothard" userId="0e53f415fda5f162" providerId="LiveId" clId="{89B87DC4-B24B-477E-BEE5-433B4E447D02}" dt="2020-03-28T13:33:14.219" v="40" actId="1076"/>
        <pc:sldMkLst>
          <pc:docMk/>
          <pc:sldMk cId="1617329481" sldId="274"/>
        </pc:sldMkLst>
        <pc:picChg chg="add mod">
          <ac:chgData name="Sarah Gothard" userId="0e53f415fda5f162" providerId="LiveId" clId="{89B87DC4-B24B-477E-BEE5-433B4E447D02}" dt="2020-03-28T13:33:14.219" v="40" actId="1076"/>
          <ac:picMkLst>
            <pc:docMk/>
            <pc:sldMk cId="1617329481" sldId="274"/>
            <ac:picMk id="5" creationId="{A4BA1B2B-8B7F-4A1B-AA84-FF5D1C2316F7}"/>
          </ac:picMkLst>
        </pc:picChg>
      </pc:sldChg>
      <pc:sldChg chg="addSp modSp add">
        <pc:chgData name="Sarah Gothard" userId="0e53f415fda5f162" providerId="LiveId" clId="{89B87DC4-B24B-477E-BEE5-433B4E447D02}" dt="2020-03-28T13:28:03.925" v="20" actId="1076"/>
        <pc:sldMkLst>
          <pc:docMk/>
          <pc:sldMk cId="3931244818" sldId="275"/>
        </pc:sldMkLst>
        <pc:picChg chg="add mod">
          <ac:chgData name="Sarah Gothard" userId="0e53f415fda5f162" providerId="LiveId" clId="{89B87DC4-B24B-477E-BEE5-433B4E447D02}" dt="2020-03-28T13:28:03.925" v="20" actId="1076"/>
          <ac:picMkLst>
            <pc:docMk/>
            <pc:sldMk cId="3931244818" sldId="275"/>
            <ac:picMk id="5" creationId="{B38432BC-4D4D-4D61-9E6E-C2A0D766F6DE}"/>
          </ac:picMkLst>
        </pc:picChg>
      </pc:sldChg>
      <pc:sldChg chg="addSp modSp add">
        <pc:chgData name="Sarah Gothard" userId="0e53f415fda5f162" providerId="LiveId" clId="{89B87DC4-B24B-477E-BEE5-433B4E447D02}" dt="2020-03-28T13:34:43.009" v="43" actId="1076"/>
        <pc:sldMkLst>
          <pc:docMk/>
          <pc:sldMk cId="3749870602" sldId="276"/>
        </pc:sldMkLst>
        <pc:picChg chg="add mod">
          <ac:chgData name="Sarah Gothard" userId="0e53f415fda5f162" providerId="LiveId" clId="{89B87DC4-B24B-477E-BEE5-433B4E447D02}" dt="2020-03-28T13:34:43.009" v="43" actId="1076"/>
          <ac:picMkLst>
            <pc:docMk/>
            <pc:sldMk cId="3749870602" sldId="276"/>
            <ac:picMk id="5" creationId="{15CF6DC8-AA78-4DF7-9B0C-7E378712216C}"/>
          </ac:picMkLst>
        </pc:picChg>
      </pc:sldChg>
      <pc:sldChg chg="addSp modSp add">
        <pc:chgData name="Sarah Gothard" userId="0e53f415fda5f162" providerId="LiveId" clId="{89B87DC4-B24B-477E-BEE5-433B4E447D02}" dt="2020-03-28T13:29:34.570" v="27" actId="1076"/>
        <pc:sldMkLst>
          <pc:docMk/>
          <pc:sldMk cId="3079599219" sldId="277"/>
        </pc:sldMkLst>
        <pc:picChg chg="add mod">
          <ac:chgData name="Sarah Gothard" userId="0e53f415fda5f162" providerId="LiveId" clId="{89B87DC4-B24B-477E-BEE5-433B4E447D02}" dt="2020-03-28T13:29:34.570" v="27" actId="1076"/>
          <ac:picMkLst>
            <pc:docMk/>
            <pc:sldMk cId="3079599219" sldId="277"/>
            <ac:picMk id="5" creationId="{D808E588-64D9-41B3-A92E-E0606409B011}"/>
          </ac:picMkLst>
        </pc:picChg>
      </pc:sldChg>
      <pc:sldChg chg="addSp modSp add">
        <pc:chgData name="Sarah Gothard" userId="0e53f415fda5f162" providerId="LiveId" clId="{89B87DC4-B24B-477E-BEE5-433B4E447D02}" dt="2020-03-28T13:35:18.303" v="46" actId="1076"/>
        <pc:sldMkLst>
          <pc:docMk/>
          <pc:sldMk cId="3449199949" sldId="278"/>
        </pc:sldMkLst>
        <pc:picChg chg="add mod">
          <ac:chgData name="Sarah Gothard" userId="0e53f415fda5f162" providerId="LiveId" clId="{89B87DC4-B24B-477E-BEE5-433B4E447D02}" dt="2020-03-28T13:35:18.303" v="46" actId="1076"/>
          <ac:picMkLst>
            <pc:docMk/>
            <pc:sldMk cId="3449199949" sldId="278"/>
            <ac:picMk id="5" creationId="{4470CBA9-9712-4F93-939D-52B63ABA7F77}"/>
          </ac:picMkLst>
        </pc:picChg>
      </pc:sldChg>
      <pc:sldChg chg="addSp modSp add">
        <pc:chgData name="Sarah Gothard" userId="0e53f415fda5f162" providerId="LiveId" clId="{89B87DC4-B24B-477E-BEE5-433B4E447D02}" dt="2020-03-28T13:30:31.467" v="30" actId="1076"/>
        <pc:sldMkLst>
          <pc:docMk/>
          <pc:sldMk cId="2088588450" sldId="279"/>
        </pc:sldMkLst>
        <pc:picChg chg="add mod">
          <ac:chgData name="Sarah Gothard" userId="0e53f415fda5f162" providerId="LiveId" clId="{89B87DC4-B24B-477E-BEE5-433B4E447D02}" dt="2020-03-28T13:30:31.467" v="30" actId="1076"/>
          <ac:picMkLst>
            <pc:docMk/>
            <pc:sldMk cId="2088588450" sldId="279"/>
            <ac:picMk id="5" creationId="{77508DF1-008B-4A29-B04B-63C2EDCE6DCD}"/>
          </ac:picMkLst>
        </pc:picChg>
      </pc:sldChg>
      <pc:sldChg chg="addSp modSp add">
        <pc:chgData name="Sarah Gothard" userId="0e53f415fda5f162" providerId="LiveId" clId="{89B87DC4-B24B-477E-BEE5-433B4E447D02}" dt="2020-03-28T13:36:00.998" v="49" actId="1076"/>
        <pc:sldMkLst>
          <pc:docMk/>
          <pc:sldMk cId="486847749" sldId="280"/>
        </pc:sldMkLst>
        <pc:picChg chg="add mod">
          <ac:chgData name="Sarah Gothard" userId="0e53f415fda5f162" providerId="LiveId" clId="{89B87DC4-B24B-477E-BEE5-433B4E447D02}" dt="2020-03-28T13:36:00.998" v="49" actId="1076"/>
          <ac:picMkLst>
            <pc:docMk/>
            <pc:sldMk cId="486847749" sldId="280"/>
            <ac:picMk id="5" creationId="{8F5B2909-152D-4066-8CD6-D8A0BC11CCF0}"/>
          </ac:picMkLst>
        </pc:picChg>
      </pc:sldChg>
      <pc:sldChg chg="addSp modSp add">
        <pc:chgData name="Sarah Gothard" userId="0e53f415fda5f162" providerId="LiveId" clId="{89B87DC4-B24B-477E-BEE5-433B4E447D02}" dt="2020-03-28T13:31:25.107" v="35" actId="1076"/>
        <pc:sldMkLst>
          <pc:docMk/>
          <pc:sldMk cId="719518229" sldId="281"/>
        </pc:sldMkLst>
        <pc:picChg chg="add mod">
          <ac:chgData name="Sarah Gothard" userId="0e53f415fda5f162" providerId="LiveId" clId="{89B87DC4-B24B-477E-BEE5-433B4E447D02}" dt="2020-03-28T13:31:25.107" v="35" actId="1076"/>
          <ac:picMkLst>
            <pc:docMk/>
            <pc:sldMk cId="719518229" sldId="281"/>
            <ac:picMk id="5" creationId="{2DE9140D-852D-4CBE-8865-890E3D9B1260}"/>
          </ac:picMkLst>
        </pc:picChg>
      </pc:sldChg>
      <pc:sldChg chg="addSp modSp add">
        <pc:chgData name="Sarah Gothard" userId="0e53f415fda5f162" providerId="LiveId" clId="{89B87DC4-B24B-477E-BEE5-433B4E447D02}" dt="2020-03-28T13:36:41.481" v="54" actId="1076"/>
        <pc:sldMkLst>
          <pc:docMk/>
          <pc:sldMk cId="213253055" sldId="282"/>
        </pc:sldMkLst>
        <pc:picChg chg="add mod">
          <ac:chgData name="Sarah Gothard" userId="0e53f415fda5f162" providerId="LiveId" clId="{89B87DC4-B24B-477E-BEE5-433B4E447D02}" dt="2020-03-28T13:36:41.481" v="54" actId="1076"/>
          <ac:picMkLst>
            <pc:docMk/>
            <pc:sldMk cId="213253055" sldId="282"/>
            <ac:picMk id="5" creationId="{EDB3524F-8826-4067-AD93-B9E892DF1413}"/>
          </ac:picMkLst>
        </pc:picChg>
      </pc:sldChg>
      <pc:sldMasterChg chg="setBg modSldLayout">
        <pc:chgData name="Sarah Gothard" userId="0e53f415fda5f162" providerId="LiveId" clId="{89B87DC4-B24B-477E-BEE5-433B4E447D02}" dt="2020-03-28T13:26:56.499" v="17"/>
        <pc:sldMasterMkLst>
          <pc:docMk/>
          <pc:sldMasterMk cId="1460763405" sldId="2147483750"/>
        </pc:sldMasterMkLst>
        <pc:sldLayoutChg chg="setBg">
          <pc:chgData name="Sarah Gothard" userId="0e53f415fda5f162" providerId="LiveId" clId="{89B87DC4-B24B-477E-BEE5-433B4E447D02}" dt="2020-03-28T13:26:56.499" v="17"/>
          <pc:sldLayoutMkLst>
            <pc:docMk/>
            <pc:sldMasterMk cId="1460763405" sldId="2147483750"/>
            <pc:sldLayoutMk cId="1398688360" sldId="2147483751"/>
          </pc:sldLayoutMkLst>
        </pc:sldLayoutChg>
        <pc:sldLayoutChg chg="setBg">
          <pc:chgData name="Sarah Gothard" userId="0e53f415fda5f162" providerId="LiveId" clId="{89B87DC4-B24B-477E-BEE5-433B4E447D02}" dt="2020-03-28T13:26:56.499" v="17"/>
          <pc:sldLayoutMkLst>
            <pc:docMk/>
            <pc:sldMasterMk cId="1460763405" sldId="2147483750"/>
            <pc:sldLayoutMk cId="568759808" sldId="2147483752"/>
          </pc:sldLayoutMkLst>
        </pc:sldLayoutChg>
        <pc:sldLayoutChg chg="setBg">
          <pc:chgData name="Sarah Gothard" userId="0e53f415fda5f162" providerId="LiveId" clId="{89B87DC4-B24B-477E-BEE5-433B4E447D02}" dt="2020-03-28T13:26:56.499" v="17"/>
          <pc:sldLayoutMkLst>
            <pc:docMk/>
            <pc:sldMasterMk cId="1460763405" sldId="2147483750"/>
            <pc:sldLayoutMk cId="3597807767" sldId="2147483753"/>
          </pc:sldLayoutMkLst>
        </pc:sldLayoutChg>
        <pc:sldLayoutChg chg="setBg">
          <pc:chgData name="Sarah Gothard" userId="0e53f415fda5f162" providerId="LiveId" clId="{89B87DC4-B24B-477E-BEE5-433B4E447D02}" dt="2020-03-28T13:26:56.499" v="17"/>
          <pc:sldLayoutMkLst>
            <pc:docMk/>
            <pc:sldMasterMk cId="1460763405" sldId="2147483750"/>
            <pc:sldLayoutMk cId="3337308040" sldId="2147483754"/>
          </pc:sldLayoutMkLst>
        </pc:sldLayoutChg>
        <pc:sldLayoutChg chg="setBg">
          <pc:chgData name="Sarah Gothard" userId="0e53f415fda5f162" providerId="LiveId" clId="{89B87DC4-B24B-477E-BEE5-433B4E447D02}" dt="2020-03-28T13:26:56.499" v="17"/>
          <pc:sldLayoutMkLst>
            <pc:docMk/>
            <pc:sldMasterMk cId="1460763405" sldId="2147483750"/>
            <pc:sldLayoutMk cId="2281150815" sldId="2147483755"/>
          </pc:sldLayoutMkLst>
        </pc:sldLayoutChg>
        <pc:sldLayoutChg chg="setBg">
          <pc:chgData name="Sarah Gothard" userId="0e53f415fda5f162" providerId="LiveId" clId="{89B87DC4-B24B-477E-BEE5-433B4E447D02}" dt="2020-03-28T13:26:56.499" v="17"/>
          <pc:sldLayoutMkLst>
            <pc:docMk/>
            <pc:sldMasterMk cId="1460763405" sldId="2147483750"/>
            <pc:sldLayoutMk cId="3813766858" sldId="2147483756"/>
          </pc:sldLayoutMkLst>
        </pc:sldLayoutChg>
        <pc:sldLayoutChg chg="setBg">
          <pc:chgData name="Sarah Gothard" userId="0e53f415fda5f162" providerId="LiveId" clId="{89B87DC4-B24B-477E-BEE5-433B4E447D02}" dt="2020-03-28T13:26:56.499" v="17"/>
          <pc:sldLayoutMkLst>
            <pc:docMk/>
            <pc:sldMasterMk cId="1460763405" sldId="2147483750"/>
            <pc:sldLayoutMk cId="2376311904" sldId="2147483757"/>
          </pc:sldLayoutMkLst>
        </pc:sldLayoutChg>
        <pc:sldLayoutChg chg="setBg">
          <pc:chgData name="Sarah Gothard" userId="0e53f415fda5f162" providerId="LiveId" clId="{89B87DC4-B24B-477E-BEE5-433B4E447D02}" dt="2020-03-28T13:26:56.499" v="17"/>
          <pc:sldLayoutMkLst>
            <pc:docMk/>
            <pc:sldMasterMk cId="1460763405" sldId="2147483750"/>
            <pc:sldLayoutMk cId="1752889466" sldId="2147483758"/>
          </pc:sldLayoutMkLst>
        </pc:sldLayoutChg>
        <pc:sldLayoutChg chg="setBg">
          <pc:chgData name="Sarah Gothard" userId="0e53f415fda5f162" providerId="LiveId" clId="{89B87DC4-B24B-477E-BEE5-433B4E447D02}" dt="2020-03-28T13:26:56.499" v="17"/>
          <pc:sldLayoutMkLst>
            <pc:docMk/>
            <pc:sldMasterMk cId="1460763405" sldId="2147483750"/>
            <pc:sldLayoutMk cId="628399684" sldId="2147483759"/>
          </pc:sldLayoutMkLst>
        </pc:sldLayoutChg>
        <pc:sldLayoutChg chg="setBg">
          <pc:chgData name="Sarah Gothard" userId="0e53f415fda5f162" providerId="LiveId" clId="{89B87DC4-B24B-477E-BEE5-433B4E447D02}" dt="2020-03-28T13:26:56.499" v="17"/>
          <pc:sldLayoutMkLst>
            <pc:docMk/>
            <pc:sldMasterMk cId="1460763405" sldId="2147483750"/>
            <pc:sldLayoutMk cId="4282014957" sldId="2147483760"/>
          </pc:sldLayoutMkLst>
        </pc:sldLayoutChg>
        <pc:sldLayoutChg chg="setBg">
          <pc:chgData name="Sarah Gothard" userId="0e53f415fda5f162" providerId="LiveId" clId="{89B87DC4-B24B-477E-BEE5-433B4E447D02}" dt="2020-03-28T13:26:56.499" v="17"/>
          <pc:sldLayoutMkLst>
            <pc:docMk/>
            <pc:sldMasterMk cId="1460763405" sldId="2147483750"/>
            <pc:sldLayoutMk cId="1502763198" sldId="2147483761"/>
          </pc:sldLayoutMkLst>
        </pc:sldLayoutChg>
        <pc:sldLayoutChg chg="setBg">
          <pc:chgData name="Sarah Gothard" userId="0e53f415fda5f162" providerId="LiveId" clId="{89B87DC4-B24B-477E-BEE5-433B4E447D02}" dt="2020-03-28T13:26:56.499" v="17"/>
          <pc:sldLayoutMkLst>
            <pc:docMk/>
            <pc:sldMasterMk cId="1460763405" sldId="2147483750"/>
            <pc:sldLayoutMk cId="3951651492" sldId="2147483762"/>
          </pc:sldLayoutMkLst>
        </pc:sldLayoutChg>
        <pc:sldLayoutChg chg="setBg">
          <pc:chgData name="Sarah Gothard" userId="0e53f415fda5f162" providerId="LiveId" clId="{89B87DC4-B24B-477E-BEE5-433B4E447D02}" dt="2020-03-28T13:26:56.499" v="17"/>
          <pc:sldLayoutMkLst>
            <pc:docMk/>
            <pc:sldMasterMk cId="1460763405" sldId="2147483750"/>
            <pc:sldLayoutMk cId="3671895789" sldId="2147483763"/>
          </pc:sldLayoutMkLst>
        </pc:sldLayoutChg>
        <pc:sldLayoutChg chg="setBg">
          <pc:chgData name="Sarah Gothard" userId="0e53f415fda5f162" providerId="LiveId" clId="{89B87DC4-B24B-477E-BEE5-433B4E447D02}" dt="2020-03-28T13:26:56.499" v="17"/>
          <pc:sldLayoutMkLst>
            <pc:docMk/>
            <pc:sldMasterMk cId="1460763405" sldId="2147483750"/>
            <pc:sldLayoutMk cId="2412738346" sldId="2147483764"/>
          </pc:sldLayoutMkLst>
        </pc:sldLayoutChg>
        <pc:sldLayoutChg chg="setBg">
          <pc:chgData name="Sarah Gothard" userId="0e53f415fda5f162" providerId="LiveId" clId="{89B87DC4-B24B-477E-BEE5-433B4E447D02}" dt="2020-03-28T13:26:56.499" v="17"/>
          <pc:sldLayoutMkLst>
            <pc:docMk/>
            <pc:sldMasterMk cId="1460763405" sldId="2147483750"/>
            <pc:sldLayoutMk cId="3712839758" sldId="2147483765"/>
          </pc:sldLayoutMkLst>
        </pc:sldLayoutChg>
        <pc:sldLayoutChg chg="setBg">
          <pc:chgData name="Sarah Gothard" userId="0e53f415fda5f162" providerId="LiveId" clId="{89B87DC4-B24B-477E-BEE5-433B4E447D02}" dt="2020-03-28T13:26:56.499" v="17"/>
          <pc:sldLayoutMkLst>
            <pc:docMk/>
            <pc:sldMasterMk cId="1460763405" sldId="2147483750"/>
            <pc:sldLayoutMk cId="3549304446" sldId="2147483766"/>
          </pc:sldLayoutMkLst>
        </pc:sldLayoutChg>
        <pc:sldLayoutChg chg="setBg">
          <pc:chgData name="Sarah Gothard" userId="0e53f415fda5f162" providerId="LiveId" clId="{89B87DC4-B24B-477E-BEE5-433B4E447D02}" dt="2020-03-28T13:26:56.499" v="17"/>
          <pc:sldLayoutMkLst>
            <pc:docMk/>
            <pc:sldMasterMk cId="1460763405" sldId="2147483750"/>
            <pc:sldLayoutMk cId="75984876" sldId="2147483767"/>
          </pc:sldLayoutMkLst>
        </pc:sldLayoutChg>
        <pc:sldLayoutChg chg="setBg">
          <pc:chgData name="Sarah Gothard" userId="0e53f415fda5f162" providerId="LiveId" clId="{89B87DC4-B24B-477E-BEE5-433B4E447D02}" dt="2020-03-28T13:26:56.499" v="17"/>
          <pc:sldLayoutMkLst>
            <pc:docMk/>
            <pc:sldMasterMk cId="1460763405" sldId="2147483750"/>
            <pc:sldLayoutMk cId="4083862001" sldId="214748376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D91178-905E-4181-A080-73FBE2A7F10F}" type="datetimeFigureOut">
              <a:rPr lang="en-US" smtClean="0"/>
              <a:t>3/27/2020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DC0C31-3BFD-43A2-B8EE-356E8F332F68}" type="slidenum">
              <a:rPr lang="en-US" smtClean="0"/>
              <a:t>‹#›</a:t>
            </a:fld>
            <a:endParaRPr lang="en-US" dirty="0"/>
          </a:p>
        </p:txBody>
      </p:sp>
    </p:spTree>
    <p:extLst>
      <p:ext uri="{BB962C8B-B14F-4D97-AF65-F5344CB8AC3E}">
        <p14:creationId xmlns:p14="http://schemas.microsoft.com/office/powerpoint/2010/main" val="18726552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49B93-516E-447E-9C4C-C287614C6398}" type="datetimeFigureOut">
              <a:rPr lang="en-US" smtClean="0"/>
              <a:t>3/27/2020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7908AF-65BE-457F-9D87-289A548E61FF}" type="slidenum">
              <a:rPr lang="en-US" smtClean="0"/>
              <a:t>‹#›</a:t>
            </a:fld>
            <a:endParaRPr lang="en-US" dirty="0"/>
          </a:p>
        </p:txBody>
      </p:sp>
    </p:spTree>
    <p:extLst>
      <p:ext uri="{BB962C8B-B14F-4D97-AF65-F5344CB8AC3E}">
        <p14:creationId xmlns:p14="http://schemas.microsoft.com/office/powerpoint/2010/main" val="337232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welcome to use or modify these PowerPoints as needed. Feel free to change the design or layout to suit your ministry, school, home, or company. More PowerPoint slides can be found at mobilehymns.org</a:t>
            </a:r>
          </a:p>
        </p:txBody>
      </p:sp>
      <p:sp>
        <p:nvSpPr>
          <p:cNvPr id="4" name="Slide Number Placeholder 3"/>
          <p:cNvSpPr>
            <a:spLocks noGrp="1"/>
          </p:cNvSpPr>
          <p:nvPr>
            <p:ph type="sldNum" sz="quarter" idx="5"/>
          </p:nvPr>
        </p:nvSpPr>
        <p:spPr/>
        <p:txBody>
          <a:bodyPr/>
          <a:lstStyle/>
          <a:p>
            <a:fld id="{887908AF-65BE-457F-9D87-289A548E61FF}" type="slidenum">
              <a:rPr lang="en-US" smtClean="0"/>
              <a:t>1</a:t>
            </a:fld>
            <a:endParaRPr lang="en-US" dirty="0"/>
          </a:p>
        </p:txBody>
      </p:sp>
    </p:spTree>
    <p:extLst>
      <p:ext uri="{BB962C8B-B14F-4D97-AF65-F5344CB8AC3E}">
        <p14:creationId xmlns:p14="http://schemas.microsoft.com/office/powerpoint/2010/main" val="27110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4931614" y="6568015"/>
            <a:ext cx="6672865" cy="365125"/>
          </a:xfrm>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398688360"/>
      </p:ext>
    </p:extLst>
  </p:cSld>
  <p:clrMapOvr>
    <a:masterClrMapping/>
  </p:clrMapOvr>
  <p:hf sldNum="0" hd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282014957"/>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50276319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1651492"/>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F1B597-F26C-4EAF-A163-38755C5479C0}"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671895789"/>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241273834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7F1B597-F26C-4EAF-A163-38755C5479C0}" type="datetime1">
              <a:rPr lang="en-US" smtClean="0"/>
              <a:t>3/27/2020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3712839758"/>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B2FCC0-5F4E-427F-9127-B94CD82A0C38}" type="datetime1">
              <a:rPr lang="en-US" smtClean="0"/>
              <a:t>3/27/2020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4930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D3A5CF-AFEC-4509-B771-31481ADC1172}" type="datetime1">
              <a:rPr lang="en-US" smtClean="0"/>
              <a:t>3/27/2020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75984876"/>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1B597-F26C-4EAF-A163-38755C5479C0}" type="datetime1">
              <a:rPr lang="en-US" smtClean="0"/>
              <a:t>3/27/2020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4083862001"/>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374959" y="6543386"/>
            <a:ext cx="6672865" cy="365125"/>
          </a:xfrm>
        </p:spPr>
        <p:txBody>
          <a:bodyPr/>
          <a:lstStyle/>
          <a:p>
            <a:r>
              <a:rPr lang="en-US" dirty="0"/>
              <a:t>Public Domain</a:t>
            </a:r>
          </a:p>
        </p:txBody>
      </p:sp>
    </p:spTree>
    <p:extLst>
      <p:ext uri="{BB962C8B-B14F-4D97-AF65-F5344CB8AC3E}">
        <p14:creationId xmlns:p14="http://schemas.microsoft.com/office/powerpoint/2010/main" val="568759808"/>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773CAEB-D68E-468F-8E56-B4B66E1C0A61}" type="datetime1">
              <a:rPr lang="en-US" smtClean="0"/>
              <a:t>3/27/2020</a:t>
            </a:fld>
            <a:endParaRPr lang="en-US" dirty="0"/>
          </a:p>
        </p:txBody>
      </p:sp>
      <p:sp>
        <p:nvSpPr>
          <p:cNvPr id="5" name="Footer Placeholder 4"/>
          <p:cNvSpPr>
            <a:spLocks noGrp="1"/>
          </p:cNvSpPr>
          <p:nvPr>
            <p:ph type="ftr" sz="quarter" idx="11"/>
          </p:nvPr>
        </p:nvSpPr>
        <p:spPr/>
        <p:txBody>
          <a:bodyPr/>
          <a:lstStyle/>
          <a:p>
            <a:r>
              <a:rPr lang="en-US" dirty="0"/>
              <a:t>Public Domain</a:t>
            </a:r>
          </a:p>
        </p:txBody>
      </p:sp>
      <p:sp>
        <p:nvSpPr>
          <p:cNvPr id="6" name="Slide Number Placeholder 5"/>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59780776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C4FE-EB64-46BB-9205-B1EE9EE8BFC9}"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337308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C74EE6-CF30-4CA8-B154-B496D8D79A09}" type="datetime1">
              <a:rPr lang="en-US" smtClean="0"/>
              <a:t>3/27/2020</a:t>
            </a:fld>
            <a:endParaRPr lang="en-US" dirty="0"/>
          </a:p>
        </p:txBody>
      </p:sp>
      <p:sp>
        <p:nvSpPr>
          <p:cNvPr id="8" name="Footer Placeholder 7"/>
          <p:cNvSpPr>
            <a:spLocks noGrp="1"/>
          </p:cNvSpPr>
          <p:nvPr>
            <p:ph type="ftr" sz="quarter" idx="11"/>
          </p:nvPr>
        </p:nvSpPr>
        <p:spPr/>
        <p:txBody>
          <a:bodyPr/>
          <a:lstStyle/>
          <a:p>
            <a:r>
              <a:rPr lang="en-US" dirty="0"/>
              <a:t>Public Domain</a:t>
            </a:r>
          </a:p>
        </p:txBody>
      </p:sp>
      <p:sp>
        <p:nvSpPr>
          <p:cNvPr id="9" name="Slide Number Placeholder 8"/>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28115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8C175-E6CD-4916-8689-413DF59FA2B7}" type="datetime1">
              <a:rPr lang="en-US" smtClean="0"/>
              <a:t>3/27/2020</a:t>
            </a:fld>
            <a:endParaRPr lang="en-US" dirty="0"/>
          </a:p>
        </p:txBody>
      </p:sp>
      <p:sp>
        <p:nvSpPr>
          <p:cNvPr id="4" name="Footer Placeholder 3"/>
          <p:cNvSpPr>
            <a:spLocks noGrp="1"/>
          </p:cNvSpPr>
          <p:nvPr>
            <p:ph type="ftr" sz="quarter" idx="11"/>
          </p:nvPr>
        </p:nvSpPr>
        <p:spPr/>
        <p:txBody>
          <a:bodyPr/>
          <a:lstStyle/>
          <a:p>
            <a:r>
              <a:rPr lang="en-US" dirty="0"/>
              <a:t>Public Domain</a:t>
            </a:r>
          </a:p>
        </p:txBody>
      </p:sp>
      <p:sp>
        <p:nvSpPr>
          <p:cNvPr id="5" name="Slide Number Placeholder 4"/>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3813766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2422B-9403-45EA-B93B-F8104079F340}" type="datetime1">
              <a:rPr lang="en-US" smtClean="0"/>
              <a:t>3/27/2020</a:t>
            </a:fld>
            <a:endParaRPr lang="en-US" dirty="0"/>
          </a:p>
        </p:txBody>
      </p:sp>
      <p:sp>
        <p:nvSpPr>
          <p:cNvPr id="3" name="Footer Placeholder 2"/>
          <p:cNvSpPr>
            <a:spLocks noGrp="1"/>
          </p:cNvSpPr>
          <p:nvPr>
            <p:ph type="ftr" sz="quarter" idx="11"/>
          </p:nvPr>
        </p:nvSpPr>
        <p:spPr/>
        <p:txBody>
          <a:bodyPr/>
          <a:lstStyle/>
          <a:p>
            <a:r>
              <a:rPr lang="en-US" dirty="0"/>
              <a:t>Public Domain</a:t>
            </a:r>
          </a:p>
        </p:txBody>
      </p:sp>
      <p:sp>
        <p:nvSpPr>
          <p:cNvPr id="4" name="Slide Number Placeholder 3"/>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237631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927844-C336-4BB0-BDE0-54C7634A075B}"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1752889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4E49165-212D-48C1-9776-729E0A8C0D58}" type="datetime1">
              <a:rPr lang="en-US" smtClean="0"/>
              <a:t>3/27/2020</a:t>
            </a:fld>
            <a:endParaRPr lang="en-US" dirty="0"/>
          </a:p>
        </p:txBody>
      </p:sp>
      <p:sp>
        <p:nvSpPr>
          <p:cNvPr id="6" name="Footer Placeholder 5"/>
          <p:cNvSpPr>
            <a:spLocks noGrp="1"/>
          </p:cNvSpPr>
          <p:nvPr>
            <p:ph type="ftr" sz="quarter" idx="11"/>
          </p:nvPr>
        </p:nvSpPr>
        <p:spPr/>
        <p:txBody>
          <a:bodyPr/>
          <a:lstStyle/>
          <a:p>
            <a:r>
              <a:rPr lang="en-US" dirty="0"/>
              <a:t>Public Domain</a:t>
            </a:r>
          </a:p>
        </p:txBody>
      </p:sp>
      <p:sp>
        <p:nvSpPr>
          <p:cNvPr id="7" name="Slide Number Placeholder 6"/>
          <p:cNvSpPr>
            <a:spLocks noGrp="1"/>
          </p:cNvSpPr>
          <p:nvPr>
            <p:ph type="sldNum" sz="quarter" idx="12"/>
          </p:nvPr>
        </p:nvSpPr>
        <p:spPr/>
        <p:txBody>
          <a:bodyPr/>
          <a:lstStyle/>
          <a:p>
            <a:fld id="{FD068D91-5085-43EA-8734-9AB23AC0958B}" type="slidenum">
              <a:rPr lang="en-US" smtClean="0"/>
              <a:t>‹#›</a:t>
            </a:fld>
            <a:endParaRPr lang="en-US" dirty="0"/>
          </a:p>
        </p:txBody>
      </p:sp>
    </p:spTree>
    <p:extLst>
      <p:ext uri="{BB962C8B-B14F-4D97-AF65-F5344CB8AC3E}">
        <p14:creationId xmlns:p14="http://schemas.microsoft.com/office/powerpoint/2010/main" val="628399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7F1B597-F26C-4EAF-A163-38755C5479C0}" type="datetime1">
              <a:rPr lang="en-US" smtClean="0"/>
              <a:t>3/27/2020</a:t>
            </a:fld>
            <a:endParaRPr lang="en-US" dirty="0"/>
          </a:p>
        </p:txBody>
      </p:sp>
      <p:sp>
        <p:nvSpPr>
          <p:cNvPr id="5" name="Footer Placeholder 4"/>
          <p:cNvSpPr>
            <a:spLocks noGrp="1"/>
          </p:cNvSpPr>
          <p:nvPr>
            <p:ph type="ftr" sz="quarter" idx="3"/>
          </p:nvPr>
        </p:nvSpPr>
        <p:spPr>
          <a:xfrm>
            <a:off x="5198413" y="658930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dirty="0"/>
              <a:t>Public Domain</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068D91-5085-43EA-8734-9AB23AC0958B}" type="slidenum">
              <a:rPr lang="en-US" smtClean="0"/>
              <a:pPr/>
              <a:t>‹#›</a:t>
            </a:fld>
            <a:endParaRPr lang="en-US" dirty="0"/>
          </a:p>
        </p:txBody>
      </p:sp>
    </p:spTree>
    <p:extLst>
      <p:ext uri="{BB962C8B-B14F-4D97-AF65-F5344CB8AC3E}">
        <p14:creationId xmlns:p14="http://schemas.microsoft.com/office/powerpoint/2010/main" val="1460763405"/>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 id="2147483768" r:id="rId18"/>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FA8688-947E-4A0E-A466-DABB3E9BCF27}"/>
              </a:ext>
            </a:extLst>
          </p:cNvPr>
          <p:cNvSpPr/>
          <p:nvPr/>
        </p:nvSpPr>
        <p:spPr>
          <a:xfrm>
            <a:off x="478971" y="47274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3">
            <a:extLst>
              <a:ext uri="{FF2B5EF4-FFF2-40B4-BE49-F238E27FC236}">
                <a16:creationId xmlns:a16="http://schemas.microsoft.com/office/drawing/2014/main" id="{FE44E25F-37D4-474C-BCB5-C5332BB7A09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6B8AC305-7F25-4E2C-B560-BD447FDECC12}"/>
              </a:ext>
            </a:extLst>
          </p:cNvPr>
          <p:cNvPicPr>
            <a:picLocks noChangeAspect="1"/>
          </p:cNvPicPr>
          <p:nvPr/>
        </p:nvPicPr>
        <p:blipFill>
          <a:blip r:embed="rId3"/>
          <a:stretch>
            <a:fillRect/>
          </a:stretch>
        </p:blipFill>
        <p:spPr>
          <a:xfrm>
            <a:off x="1190170" y="2705415"/>
            <a:ext cx="9811657" cy="1447168"/>
          </a:xfrm>
          <a:prstGeom prst="rect">
            <a:avLst/>
          </a:prstGeom>
        </p:spPr>
      </p:pic>
    </p:spTree>
    <p:extLst>
      <p:ext uri="{BB962C8B-B14F-4D97-AF65-F5344CB8AC3E}">
        <p14:creationId xmlns:p14="http://schemas.microsoft.com/office/powerpoint/2010/main" val="4222139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DE9140D-852D-4CBE-8865-890E3D9B1260}"/>
              </a:ext>
            </a:extLst>
          </p:cNvPr>
          <p:cNvPicPr>
            <a:picLocks noChangeAspect="1"/>
          </p:cNvPicPr>
          <p:nvPr/>
        </p:nvPicPr>
        <p:blipFill>
          <a:blip r:embed="rId3"/>
          <a:stretch>
            <a:fillRect/>
          </a:stretch>
        </p:blipFill>
        <p:spPr>
          <a:xfrm>
            <a:off x="740227" y="805919"/>
            <a:ext cx="10711543" cy="5246162"/>
          </a:xfrm>
          <a:prstGeom prst="rect">
            <a:avLst/>
          </a:prstGeom>
        </p:spPr>
      </p:pic>
    </p:spTree>
    <p:extLst>
      <p:ext uri="{BB962C8B-B14F-4D97-AF65-F5344CB8AC3E}">
        <p14:creationId xmlns:p14="http://schemas.microsoft.com/office/powerpoint/2010/main" val="71951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DB3524F-8826-4067-AD93-B9E892DF1413}"/>
              </a:ext>
            </a:extLst>
          </p:cNvPr>
          <p:cNvPicPr>
            <a:picLocks noChangeAspect="1"/>
          </p:cNvPicPr>
          <p:nvPr/>
        </p:nvPicPr>
        <p:blipFill>
          <a:blip r:embed="rId3"/>
          <a:stretch>
            <a:fillRect/>
          </a:stretch>
        </p:blipFill>
        <p:spPr>
          <a:xfrm>
            <a:off x="573313" y="2088277"/>
            <a:ext cx="11045372" cy="2681446"/>
          </a:xfrm>
          <a:prstGeom prst="rect">
            <a:avLst/>
          </a:prstGeom>
        </p:spPr>
      </p:pic>
    </p:spTree>
    <p:extLst>
      <p:ext uri="{BB962C8B-B14F-4D97-AF65-F5344CB8AC3E}">
        <p14:creationId xmlns:p14="http://schemas.microsoft.com/office/powerpoint/2010/main" val="21325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A7339A9-EA2F-40EC-8CA7-EC85AA4A66BA}"/>
              </a:ext>
            </a:extLst>
          </p:cNvPr>
          <p:cNvPicPr>
            <a:picLocks noChangeAspect="1"/>
          </p:cNvPicPr>
          <p:nvPr/>
        </p:nvPicPr>
        <p:blipFill>
          <a:blip r:embed="rId3"/>
          <a:stretch>
            <a:fillRect/>
          </a:stretch>
        </p:blipFill>
        <p:spPr>
          <a:xfrm>
            <a:off x="652640" y="728448"/>
            <a:ext cx="10886718" cy="5401103"/>
          </a:xfrm>
          <a:prstGeom prst="rect">
            <a:avLst/>
          </a:prstGeom>
        </p:spPr>
      </p:pic>
    </p:spTree>
    <p:extLst>
      <p:ext uri="{BB962C8B-B14F-4D97-AF65-F5344CB8AC3E}">
        <p14:creationId xmlns:p14="http://schemas.microsoft.com/office/powerpoint/2010/main" val="40685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A4BA1B2B-8B7F-4A1B-AA84-FF5D1C2316F7}"/>
              </a:ext>
            </a:extLst>
          </p:cNvPr>
          <p:cNvPicPr>
            <a:picLocks noChangeAspect="1"/>
          </p:cNvPicPr>
          <p:nvPr/>
        </p:nvPicPr>
        <p:blipFill>
          <a:blip r:embed="rId3"/>
          <a:stretch>
            <a:fillRect/>
          </a:stretch>
        </p:blipFill>
        <p:spPr>
          <a:xfrm>
            <a:off x="552672" y="2091090"/>
            <a:ext cx="11086653" cy="2675819"/>
          </a:xfrm>
          <a:prstGeom prst="rect">
            <a:avLst/>
          </a:prstGeom>
        </p:spPr>
      </p:pic>
    </p:spTree>
    <p:extLst>
      <p:ext uri="{BB962C8B-B14F-4D97-AF65-F5344CB8AC3E}">
        <p14:creationId xmlns:p14="http://schemas.microsoft.com/office/powerpoint/2010/main" val="1617329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38432BC-4D4D-4D61-9E6E-C2A0D766F6DE}"/>
              </a:ext>
            </a:extLst>
          </p:cNvPr>
          <p:cNvPicPr>
            <a:picLocks noChangeAspect="1"/>
          </p:cNvPicPr>
          <p:nvPr/>
        </p:nvPicPr>
        <p:blipFill>
          <a:blip r:embed="rId3"/>
          <a:stretch>
            <a:fillRect/>
          </a:stretch>
        </p:blipFill>
        <p:spPr>
          <a:xfrm>
            <a:off x="689427" y="769592"/>
            <a:ext cx="10813143" cy="5318815"/>
          </a:xfrm>
          <a:prstGeom prst="rect">
            <a:avLst/>
          </a:prstGeom>
        </p:spPr>
      </p:pic>
    </p:spTree>
    <p:extLst>
      <p:ext uri="{BB962C8B-B14F-4D97-AF65-F5344CB8AC3E}">
        <p14:creationId xmlns:p14="http://schemas.microsoft.com/office/powerpoint/2010/main" val="3931244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5CF6DC8-AA78-4DF7-9B0C-7E378712216C}"/>
              </a:ext>
            </a:extLst>
          </p:cNvPr>
          <p:cNvPicPr>
            <a:picLocks noChangeAspect="1"/>
          </p:cNvPicPr>
          <p:nvPr/>
        </p:nvPicPr>
        <p:blipFill>
          <a:blip r:embed="rId3"/>
          <a:stretch>
            <a:fillRect/>
          </a:stretch>
        </p:blipFill>
        <p:spPr>
          <a:xfrm>
            <a:off x="543077" y="2080937"/>
            <a:ext cx="11105844" cy="2696126"/>
          </a:xfrm>
          <a:prstGeom prst="rect">
            <a:avLst/>
          </a:prstGeom>
        </p:spPr>
      </p:pic>
    </p:spTree>
    <p:extLst>
      <p:ext uri="{BB962C8B-B14F-4D97-AF65-F5344CB8AC3E}">
        <p14:creationId xmlns:p14="http://schemas.microsoft.com/office/powerpoint/2010/main" val="3749870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808E588-64D9-41B3-A92E-E0606409B011}"/>
              </a:ext>
            </a:extLst>
          </p:cNvPr>
          <p:cNvPicPr>
            <a:picLocks noChangeAspect="1"/>
          </p:cNvPicPr>
          <p:nvPr/>
        </p:nvPicPr>
        <p:blipFill>
          <a:blip r:embed="rId3"/>
          <a:stretch>
            <a:fillRect/>
          </a:stretch>
        </p:blipFill>
        <p:spPr>
          <a:xfrm>
            <a:off x="681822" y="777313"/>
            <a:ext cx="10828356" cy="5303373"/>
          </a:xfrm>
          <a:prstGeom prst="rect">
            <a:avLst/>
          </a:prstGeom>
        </p:spPr>
      </p:pic>
    </p:spTree>
    <p:extLst>
      <p:ext uri="{BB962C8B-B14F-4D97-AF65-F5344CB8AC3E}">
        <p14:creationId xmlns:p14="http://schemas.microsoft.com/office/powerpoint/2010/main" val="3079599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4470CBA9-9712-4F93-939D-52B63ABA7F77}"/>
              </a:ext>
            </a:extLst>
          </p:cNvPr>
          <p:cNvPicPr>
            <a:picLocks noChangeAspect="1"/>
          </p:cNvPicPr>
          <p:nvPr/>
        </p:nvPicPr>
        <p:blipFill>
          <a:blip r:embed="rId3"/>
          <a:stretch>
            <a:fillRect/>
          </a:stretch>
        </p:blipFill>
        <p:spPr>
          <a:xfrm>
            <a:off x="660399" y="2109419"/>
            <a:ext cx="10871200" cy="2639162"/>
          </a:xfrm>
          <a:prstGeom prst="rect">
            <a:avLst/>
          </a:prstGeom>
        </p:spPr>
      </p:pic>
    </p:spTree>
    <p:extLst>
      <p:ext uri="{BB962C8B-B14F-4D97-AF65-F5344CB8AC3E}">
        <p14:creationId xmlns:p14="http://schemas.microsoft.com/office/powerpoint/2010/main" val="3449199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7508DF1-008B-4A29-B04B-63C2EDCE6DCD}"/>
              </a:ext>
            </a:extLst>
          </p:cNvPr>
          <p:cNvPicPr>
            <a:picLocks noChangeAspect="1"/>
          </p:cNvPicPr>
          <p:nvPr/>
        </p:nvPicPr>
        <p:blipFill>
          <a:blip r:embed="rId3"/>
          <a:stretch>
            <a:fillRect/>
          </a:stretch>
        </p:blipFill>
        <p:spPr>
          <a:xfrm>
            <a:off x="720041" y="804344"/>
            <a:ext cx="10751916" cy="5220408"/>
          </a:xfrm>
          <a:prstGeom prst="rect">
            <a:avLst/>
          </a:prstGeom>
        </p:spPr>
      </p:pic>
    </p:spTree>
    <p:extLst>
      <p:ext uri="{BB962C8B-B14F-4D97-AF65-F5344CB8AC3E}">
        <p14:creationId xmlns:p14="http://schemas.microsoft.com/office/powerpoint/2010/main" val="208858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92A2FA-7C66-4D03-AB34-0021BC4AD5F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gn="ctr" defTabSz="914400">
              <a:spcAft>
                <a:spcPts val="600"/>
              </a:spcAft>
            </a:pPr>
            <a:r>
              <a:rPr lang="en-US" sz="1200" kern="1200" dirty="0">
                <a:solidFill>
                  <a:schemeClr val="tx1">
                    <a:tint val="75000"/>
                  </a:schemeClr>
                </a:solidFill>
                <a:latin typeface="+mn-lt"/>
                <a:ea typeface="+mn-ea"/>
                <a:cs typeface="+mn-cs"/>
              </a:rPr>
              <a:t>Public Domain</a:t>
            </a:r>
          </a:p>
        </p:txBody>
      </p:sp>
      <p:pic>
        <p:nvPicPr>
          <p:cNvPr id="2" name="Picture 1">
            <a:extLst>
              <a:ext uri="{FF2B5EF4-FFF2-40B4-BE49-F238E27FC236}">
                <a16:creationId xmlns:a16="http://schemas.microsoft.com/office/drawing/2014/main" id="{3C8D42C8-8EF2-4D9B-A2E2-CA0D03078608}"/>
              </a:ext>
            </a:extLst>
          </p:cNvPr>
          <p:cNvPicPr>
            <a:picLocks noChangeAspect="1"/>
          </p:cNvPicPr>
          <p:nvPr/>
        </p:nvPicPr>
        <p:blipFill>
          <a:blip r:embed="rId2"/>
          <a:stretch>
            <a:fillRect/>
          </a:stretch>
        </p:blipFill>
        <p:spPr>
          <a:xfrm>
            <a:off x="1086155" y="480060"/>
            <a:ext cx="10019689" cy="5868977"/>
          </a:xfrm>
          <a:prstGeom prst="rect">
            <a:avLst/>
          </a:prstGeom>
        </p:spPr>
      </p:pic>
      <p:sp>
        <p:nvSpPr>
          <p:cNvPr id="3" name="Rectangle 2">
            <a:extLst>
              <a:ext uri="{FF2B5EF4-FFF2-40B4-BE49-F238E27FC236}">
                <a16:creationId xmlns:a16="http://schemas.microsoft.com/office/drawing/2014/main" id="{BCB6D8CF-31C8-469C-AC77-9BC948CE6D72}"/>
              </a:ext>
            </a:extLst>
          </p:cNvPr>
          <p:cNvSpPr/>
          <p:nvPr/>
        </p:nvSpPr>
        <p:spPr>
          <a:xfrm>
            <a:off x="478971" y="465420"/>
            <a:ext cx="11234057" cy="591251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F5B2909-152D-4066-8CD6-D8A0BC11CCF0}"/>
              </a:ext>
            </a:extLst>
          </p:cNvPr>
          <p:cNvPicPr>
            <a:picLocks noChangeAspect="1"/>
          </p:cNvPicPr>
          <p:nvPr/>
        </p:nvPicPr>
        <p:blipFill>
          <a:blip r:embed="rId3"/>
          <a:stretch>
            <a:fillRect/>
          </a:stretch>
        </p:blipFill>
        <p:spPr>
          <a:xfrm>
            <a:off x="653142" y="2161432"/>
            <a:ext cx="10885714" cy="2535135"/>
          </a:xfrm>
          <a:prstGeom prst="rect">
            <a:avLst/>
          </a:prstGeom>
        </p:spPr>
      </p:pic>
    </p:spTree>
    <p:extLst>
      <p:ext uri="{BB962C8B-B14F-4D97-AF65-F5344CB8AC3E}">
        <p14:creationId xmlns:p14="http://schemas.microsoft.com/office/powerpoint/2010/main" val="486847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ymns">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Hymns" id="{D46D6C1A-5BB0-4268-8A2F-9B9ED84D62FB}" vid="{E775BCF1-C880-47EB-B573-90A6EDF59286}"/>
    </a:ext>
  </a:extLst>
</a:theme>
</file>

<file path=ppt/theme/theme2.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65</Words>
  <Application>Microsoft Office PowerPoint</Application>
  <PresentationFormat>Widescreen</PresentationFormat>
  <Paragraphs>13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Calisto MT</vt:lpstr>
      <vt:lpstr>Wingdings 2</vt:lpstr>
      <vt:lpstr>Hymns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Gothard</dc:creator>
  <cp:lastModifiedBy>Sarah Gothard</cp:lastModifiedBy>
  <cp:revision>1</cp:revision>
  <dcterms:created xsi:type="dcterms:W3CDTF">2019-10-02T02:24:59Z</dcterms:created>
  <dcterms:modified xsi:type="dcterms:W3CDTF">2020-03-28T13:36:50Z</dcterms:modified>
</cp:coreProperties>
</file>