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79" r:id="rId3"/>
    <p:sldId id="280" r:id="rId4"/>
    <p:sldId id="281" r:id="rId5"/>
    <p:sldId id="282" r:id="rId6"/>
    <p:sldId id="283" r:id="rId7"/>
    <p:sldId id="28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A9293D-16A6-4F3E-98BB-00D752F0C5F3}" v="1" dt="2023-06-04T19:16:45.847"/>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thard, Sarah" userId="b3c7c963-97aa-4aaf-8542-449c1f192d82" providerId="ADAL" clId="{55A9293D-16A6-4F3E-98BB-00D752F0C5F3}"/>
    <pc:docChg chg="custSel addSld delSld modSld">
      <pc:chgData name="Gothard, Sarah" userId="b3c7c963-97aa-4aaf-8542-449c1f192d82" providerId="ADAL" clId="{55A9293D-16A6-4F3E-98BB-00D752F0C5F3}" dt="2023-06-04T19:16:37.803" v="22"/>
      <pc:docMkLst>
        <pc:docMk/>
      </pc:docMkLst>
      <pc:sldChg chg="addSp delSp modSp mod">
        <pc:chgData name="Gothard, Sarah" userId="b3c7c963-97aa-4aaf-8542-449c1f192d82" providerId="ADAL" clId="{55A9293D-16A6-4F3E-98BB-00D752F0C5F3}" dt="2023-06-04T19:16:37.803" v="22"/>
        <pc:sldMkLst>
          <pc:docMk/>
          <pc:sldMk cId="2910433961" sldId="256"/>
        </pc:sldMkLst>
        <pc:spChg chg="mod ord">
          <ac:chgData name="Gothard, Sarah" userId="b3c7c963-97aa-4aaf-8542-449c1f192d82" providerId="ADAL" clId="{55A9293D-16A6-4F3E-98BB-00D752F0C5F3}" dt="2023-06-04T19:16:37.803" v="22"/>
          <ac:spMkLst>
            <pc:docMk/>
            <pc:sldMk cId="2910433961" sldId="256"/>
            <ac:spMk id="4" creationId="{FD60A99A-3D3E-41F4-8FB2-F58BC94B1563}"/>
          </ac:spMkLst>
        </pc:spChg>
        <pc:spChg chg="del">
          <ac:chgData name="Gothard, Sarah" userId="b3c7c963-97aa-4aaf-8542-449c1f192d82" providerId="ADAL" clId="{55A9293D-16A6-4F3E-98BB-00D752F0C5F3}" dt="2023-06-04T19:14:11.447" v="2" actId="26606"/>
          <ac:spMkLst>
            <pc:docMk/>
            <pc:sldMk cId="2910433961" sldId="256"/>
            <ac:spMk id="232" creationId="{01D0AF59-99C3-4251-AB9A-C966C6AD4400}"/>
          </ac:spMkLst>
        </pc:spChg>
        <pc:spChg chg="del">
          <ac:chgData name="Gothard, Sarah" userId="b3c7c963-97aa-4aaf-8542-449c1f192d82" providerId="ADAL" clId="{55A9293D-16A6-4F3E-98BB-00D752F0C5F3}" dt="2023-06-04T19:14:11.447" v="2" actId="26606"/>
          <ac:spMkLst>
            <pc:docMk/>
            <pc:sldMk cId="2910433961" sldId="256"/>
            <ac:spMk id="234" creationId="{1855405F-37A2-4869-9154-F8BE3BECE6C3}"/>
          </ac:spMkLst>
        </pc:spChg>
        <pc:spChg chg="add">
          <ac:chgData name="Gothard, Sarah" userId="b3c7c963-97aa-4aaf-8542-449c1f192d82" providerId="ADAL" clId="{55A9293D-16A6-4F3E-98BB-00D752F0C5F3}" dt="2023-06-04T19:14:11.447" v="2" actId="26606"/>
          <ac:spMkLst>
            <pc:docMk/>
            <pc:sldMk cId="2910433961" sldId="256"/>
            <ac:spMk id="239" creationId="{01D0AF59-99C3-4251-AB9A-C966C6AD4400}"/>
          </ac:spMkLst>
        </pc:spChg>
        <pc:spChg chg="add">
          <ac:chgData name="Gothard, Sarah" userId="b3c7c963-97aa-4aaf-8542-449c1f192d82" providerId="ADAL" clId="{55A9293D-16A6-4F3E-98BB-00D752F0C5F3}" dt="2023-06-04T19:14:11.447" v="2" actId="26606"/>
          <ac:spMkLst>
            <pc:docMk/>
            <pc:sldMk cId="2910433961" sldId="256"/>
            <ac:spMk id="241" creationId="{1855405F-37A2-4869-9154-F8BE3BECE6C3}"/>
          </ac:spMkLst>
        </pc:spChg>
        <pc:picChg chg="del">
          <ac:chgData name="Gothard, Sarah" userId="b3c7c963-97aa-4aaf-8542-449c1f192d82" providerId="ADAL" clId="{55A9293D-16A6-4F3E-98BB-00D752F0C5F3}" dt="2023-06-04T19:14:09.306" v="0" actId="478"/>
          <ac:picMkLst>
            <pc:docMk/>
            <pc:sldMk cId="2910433961" sldId="256"/>
            <ac:picMk id="3" creationId="{51FED8FE-4B57-EC21-F468-383539C8F642}"/>
          </ac:picMkLst>
        </pc:picChg>
        <pc:picChg chg="add mod">
          <ac:chgData name="Gothard, Sarah" userId="b3c7c963-97aa-4aaf-8542-449c1f192d82" providerId="ADAL" clId="{55A9293D-16A6-4F3E-98BB-00D752F0C5F3}" dt="2023-06-04T19:14:11.447" v="2" actId="26606"/>
          <ac:picMkLst>
            <pc:docMk/>
            <pc:sldMk cId="2910433961" sldId="256"/>
            <ac:picMk id="5" creationId="{1C2BAA1C-DFBE-9F2A-3D23-71ABEE5AF08F}"/>
          </ac:picMkLst>
        </pc:picChg>
      </pc:sldChg>
      <pc:sldChg chg="addSp delSp modSp mod">
        <pc:chgData name="Gothard, Sarah" userId="b3c7c963-97aa-4aaf-8542-449c1f192d82" providerId="ADAL" clId="{55A9293D-16A6-4F3E-98BB-00D752F0C5F3}" dt="2023-06-04T19:14:44.637" v="6" actId="26606"/>
        <pc:sldMkLst>
          <pc:docMk/>
          <pc:sldMk cId="1750855004" sldId="279"/>
        </pc:sldMkLst>
        <pc:spChg chg="ord">
          <ac:chgData name="Gothard, Sarah" userId="b3c7c963-97aa-4aaf-8542-449c1f192d82" providerId="ADAL" clId="{55A9293D-16A6-4F3E-98BB-00D752F0C5F3}" dt="2023-06-04T19:14:44.637" v="6" actId="26606"/>
          <ac:spMkLst>
            <pc:docMk/>
            <pc:sldMk cId="1750855004" sldId="279"/>
            <ac:spMk id="4" creationId="{6DC069F0-920D-C622-F91B-E4EC82237E37}"/>
          </ac:spMkLst>
        </pc:spChg>
        <pc:spChg chg="del">
          <ac:chgData name="Gothard, Sarah" userId="b3c7c963-97aa-4aaf-8542-449c1f192d82" providerId="ADAL" clId="{55A9293D-16A6-4F3E-98BB-00D752F0C5F3}" dt="2023-06-04T19:14:44.637" v="6" actId="26606"/>
          <ac:spMkLst>
            <pc:docMk/>
            <pc:sldMk cId="1750855004" sldId="279"/>
            <ac:spMk id="60" creationId="{01D0AF59-99C3-4251-AB9A-C966C6AD4400}"/>
          </ac:spMkLst>
        </pc:spChg>
        <pc:spChg chg="del">
          <ac:chgData name="Gothard, Sarah" userId="b3c7c963-97aa-4aaf-8542-449c1f192d82" providerId="ADAL" clId="{55A9293D-16A6-4F3E-98BB-00D752F0C5F3}" dt="2023-06-04T19:14:44.637" v="6" actId="26606"/>
          <ac:spMkLst>
            <pc:docMk/>
            <pc:sldMk cId="1750855004" sldId="279"/>
            <ac:spMk id="62" creationId="{1855405F-37A2-4869-9154-F8BE3BECE6C3}"/>
          </ac:spMkLst>
        </pc:spChg>
        <pc:spChg chg="add">
          <ac:chgData name="Gothard, Sarah" userId="b3c7c963-97aa-4aaf-8542-449c1f192d82" providerId="ADAL" clId="{55A9293D-16A6-4F3E-98BB-00D752F0C5F3}" dt="2023-06-04T19:14:44.637" v="6" actId="26606"/>
          <ac:spMkLst>
            <pc:docMk/>
            <pc:sldMk cId="1750855004" sldId="279"/>
            <ac:spMk id="67" creationId="{01D0AF59-99C3-4251-AB9A-C966C6AD4400}"/>
          </ac:spMkLst>
        </pc:spChg>
        <pc:spChg chg="add">
          <ac:chgData name="Gothard, Sarah" userId="b3c7c963-97aa-4aaf-8542-449c1f192d82" providerId="ADAL" clId="{55A9293D-16A6-4F3E-98BB-00D752F0C5F3}" dt="2023-06-04T19:14:44.637" v="6" actId="26606"/>
          <ac:spMkLst>
            <pc:docMk/>
            <pc:sldMk cId="1750855004" sldId="279"/>
            <ac:spMk id="69" creationId="{1855405F-37A2-4869-9154-F8BE3BECE6C3}"/>
          </ac:spMkLst>
        </pc:spChg>
        <pc:picChg chg="del">
          <ac:chgData name="Gothard, Sarah" userId="b3c7c963-97aa-4aaf-8542-449c1f192d82" providerId="ADAL" clId="{55A9293D-16A6-4F3E-98BB-00D752F0C5F3}" dt="2023-06-04T19:14:14.446" v="3" actId="478"/>
          <ac:picMkLst>
            <pc:docMk/>
            <pc:sldMk cId="1750855004" sldId="279"/>
            <ac:picMk id="3" creationId="{632C20DB-0B9D-57D0-0A1D-F76D85501EB0}"/>
          </ac:picMkLst>
        </pc:picChg>
        <pc:picChg chg="add mod">
          <ac:chgData name="Gothard, Sarah" userId="b3c7c963-97aa-4aaf-8542-449c1f192d82" providerId="ADAL" clId="{55A9293D-16A6-4F3E-98BB-00D752F0C5F3}" dt="2023-06-04T19:14:44.637" v="6" actId="26606"/>
          <ac:picMkLst>
            <pc:docMk/>
            <pc:sldMk cId="1750855004" sldId="279"/>
            <ac:picMk id="5" creationId="{9E3BA4B4-AD58-FFE1-FF7F-7F76F213C041}"/>
          </ac:picMkLst>
        </pc:picChg>
      </pc:sldChg>
      <pc:sldChg chg="del">
        <pc:chgData name="Gothard, Sarah" userId="b3c7c963-97aa-4aaf-8542-449c1f192d82" providerId="ADAL" clId="{55A9293D-16A6-4F3E-98BB-00D752F0C5F3}" dt="2023-06-04T19:14:17.777" v="4" actId="47"/>
        <pc:sldMkLst>
          <pc:docMk/>
          <pc:sldMk cId="3005068935" sldId="280"/>
        </pc:sldMkLst>
      </pc:sldChg>
      <pc:sldChg chg="addSp delSp modSp new mod setBg">
        <pc:chgData name="Gothard, Sarah" userId="b3c7c963-97aa-4aaf-8542-449c1f192d82" providerId="ADAL" clId="{55A9293D-16A6-4F3E-98BB-00D752F0C5F3}" dt="2023-06-04T19:15:00.076" v="9" actId="26606"/>
        <pc:sldMkLst>
          <pc:docMk/>
          <pc:sldMk cId="3284303793" sldId="280"/>
        </pc:sldMkLst>
        <pc:spChg chg="del">
          <ac:chgData name="Gothard, Sarah" userId="b3c7c963-97aa-4aaf-8542-449c1f192d82" providerId="ADAL" clId="{55A9293D-16A6-4F3E-98BB-00D752F0C5F3}" dt="2023-06-04T19:15:00.076" v="9" actId="26606"/>
          <ac:spMkLst>
            <pc:docMk/>
            <pc:sldMk cId="3284303793" sldId="280"/>
            <ac:spMk id="2" creationId="{DB535FF0-BC63-8D4C-A220-F15C039E3D16}"/>
          </ac:spMkLst>
        </pc:spChg>
        <pc:spChg chg="del">
          <ac:chgData name="Gothard, Sarah" userId="b3c7c963-97aa-4aaf-8542-449c1f192d82" providerId="ADAL" clId="{55A9293D-16A6-4F3E-98BB-00D752F0C5F3}" dt="2023-06-04T19:15:00.076" v="9" actId="26606"/>
          <ac:spMkLst>
            <pc:docMk/>
            <pc:sldMk cId="3284303793" sldId="280"/>
            <ac:spMk id="3" creationId="{0DDC1DF0-20BD-6699-8F59-FD72E5879352}"/>
          </ac:spMkLst>
        </pc:spChg>
        <pc:spChg chg="mod ord">
          <ac:chgData name="Gothard, Sarah" userId="b3c7c963-97aa-4aaf-8542-449c1f192d82" providerId="ADAL" clId="{55A9293D-16A6-4F3E-98BB-00D752F0C5F3}" dt="2023-06-04T19:15:00.076" v="9" actId="26606"/>
          <ac:spMkLst>
            <pc:docMk/>
            <pc:sldMk cId="3284303793" sldId="280"/>
            <ac:spMk id="4" creationId="{834AF365-A17A-F3FE-FE07-EDFFD5C0094B}"/>
          </ac:spMkLst>
        </pc:spChg>
        <pc:spChg chg="add">
          <ac:chgData name="Gothard, Sarah" userId="b3c7c963-97aa-4aaf-8542-449c1f192d82" providerId="ADAL" clId="{55A9293D-16A6-4F3E-98BB-00D752F0C5F3}" dt="2023-06-04T19:15:00.076" v="9" actId="26606"/>
          <ac:spMkLst>
            <pc:docMk/>
            <pc:sldMk cId="3284303793" sldId="280"/>
            <ac:spMk id="11" creationId="{01D0AF59-99C3-4251-AB9A-C966C6AD4400}"/>
          </ac:spMkLst>
        </pc:spChg>
        <pc:spChg chg="add">
          <ac:chgData name="Gothard, Sarah" userId="b3c7c963-97aa-4aaf-8542-449c1f192d82" providerId="ADAL" clId="{55A9293D-16A6-4F3E-98BB-00D752F0C5F3}" dt="2023-06-04T19:15:00.076" v="9" actId="26606"/>
          <ac:spMkLst>
            <pc:docMk/>
            <pc:sldMk cId="3284303793" sldId="280"/>
            <ac:spMk id="13" creationId="{1855405F-37A2-4869-9154-F8BE3BECE6C3}"/>
          </ac:spMkLst>
        </pc:spChg>
        <pc:picChg chg="add mod">
          <ac:chgData name="Gothard, Sarah" userId="b3c7c963-97aa-4aaf-8542-449c1f192d82" providerId="ADAL" clId="{55A9293D-16A6-4F3E-98BB-00D752F0C5F3}" dt="2023-06-04T19:15:00.076" v="9" actId="26606"/>
          <ac:picMkLst>
            <pc:docMk/>
            <pc:sldMk cId="3284303793" sldId="280"/>
            <ac:picMk id="6" creationId="{0C9BA406-E26D-1C1E-9785-0135F420B092}"/>
          </ac:picMkLst>
        </pc:picChg>
      </pc:sldChg>
      <pc:sldChg chg="del">
        <pc:chgData name="Gothard, Sarah" userId="b3c7c963-97aa-4aaf-8542-449c1f192d82" providerId="ADAL" clId="{55A9293D-16A6-4F3E-98BB-00D752F0C5F3}" dt="2023-06-04T19:14:17.777" v="4" actId="47"/>
        <pc:sldMkLst>
          <pc:docMk/>
          <pc:sldMk cId="1285720977" sldId="281"/>
        </pc:sldMkLst>
      </pc:sldChg>
      <pc:sldChg chg="addSp delSp modSp new mod setBg">
        <pc:chgData name="Gothard, Sarah" userId="b3c7c963-97aa-4aaf-8542-449c1f192d82" providerId="ADAL" clId="{55A9293D-16A6-4F3E-98BB-00D752F0C5F3}" dt="2023-06-04T19:15:14.295" v="12" actId="26606"/>
        <pc:sldMkLst>
          <pc:docMk/>
          <pc:sldMk cId="4293345258" sldId="281"/>
        </pc:sldMkLst>
        <pc:spChg chg="del">
          <ac:chgData name="Gothard, Sarah" userId="b3c7c963-97aa-4aaf-8542-449c1f192d82" providerId="ADAL" clId="{55A9293D-16A6-4F3E-98BB-00D752F0C5F3}" dt="2023-06-04T19:15:14.295" v="12" actId="26606"/>
          <ac:spMkLst>
            <pc:docMk/>
            <pc:sldMk cId="4293345258" sldId="281"/>
            <ac:spMk id="2" creationId="{7F26D99F-0A45-119B-B4BF-72F0DF6C5156}"/>
          </ac:spMkLst>
        </pc:spChg>
        <pc:spChg chg="del">
          <ac:chgData name="Gothard, Sarah" userId="b3c7c963-97aa-4aaf-8542-449c1f192d82" providerId="ADAL" clId="{55A9293D-16A6-4F3E-98BB-00D752F0C5F3}" dt="2023-06-04T19:15:14.295" v="12" actId="26606"/>
          <ac:spMkLst>
            <pc:docMk/>
            <pc:sldMk cId="4293345258" sldId="281"/>
            <ac:spMk id="3" creationId="{6EF20875-C2A4-0CEA-4300-3C095723F545}"/>
          </ac:spMkLst>
        </pc:spChg>
        <pc:spChg chg="mod ord">
          <ac:chgData name="Gothard, Sarah" userId="b3c7c963-97aa-4aaf-8542-449c1f192d82" providerId="ADAL" clId="{55A9293D-16A6-4F3E-98BB-00D752F0C5F3}" dt="2023-06-04T19:15:14.295" v="12" actId="26606"/>
          <ac:spMkLst>
            <pc:docMk/>
            <pc:sldMk cId="4293345258" sldId="281"/>
            <ac:spMk id="4" creationId="{3A53A0CA-0AB6-9DD6-DCBE-59731204F03E}"/>
          </ac:spMkLst>
        </pc:spChg>
        <pc:spChg chg="add">
          <ac:chgData name="Gothard, Sarah" userId="b3c7c963-97aa-4aaf-8542-449c1f192d82" providerId="ADAL" clId="{55A9293D-16A6-4F3E-98BB-00D752F0C5F3}" dt="2023-06-04T19:15:14.295" v="12" actId="26606"/>
          <ac:spMkLst>
            <pc:docMk/>
            <pc:sldMk cId="4293345258" sldId="281"/>
            <ac:spMk id="11" creationId="{01D0AF59-99C3-4251-AB9A-C966C6AD4400}"/>
          </ac:spMkLst>
        </pc:spChg>
        <pc:spChg chg="add">
          <ac:chgData name="Gothard, Sarah" userId="b3c7c963-97aa-4aaf-8542-449c1f192d82" providerId="ADAL" clId="{55A9293D-16A6-4F3E-98BB-00D752F0C5F3}" dt="2023-06-04T19:15:14.295" v="12" actId="26606"/>
          <ac:spMkLst>
            <pc:docMk/>
            <pc:sldMk cId="4293345258" sldId="281"/>
            <ac:spMk id="13" creationId="{1855405F-37A2-4869-9154-F8BE3BECE6C3}"/>
          </ac:spMkLst>
        </pc:spChg>
        <pc:picChg chg="add mod">
          <ac:chgData name="Gothard, Sarah" userId="b3c7c963-97aa-4aaf-8542-449c1f192d82" providerId="ADAL" clId="{55A9293D-16A6-4F3E-98BB-00D752F0C5F3}" dt="2023-06-04T19:15:14.295" v="12" actId="26606"/>
          <ac:picMkLst>
            <pc:docMk/>
            <pc:sldMk cId="4293345258" sldId="281"/>
            <ac:picMk id="6" creationId="{4C7F1DCC-329C-3C7D-23C1-DCDFC9539899}"/>
          </ac:picMkLst>
        </pc:picChg>
      </pc:sldChg>
      <pc:sldChg chg="addSp delSp modSp new mod setBg">
        <pc:chgData name="Gothard, Sarah" userId="b3c7c963-97aa-4aaf-8542-449c1f192d82" providerId="ADAL" clId="{55A9293D-16A6-4F3E-98BB-00D752F0C5F3}" dt="2023-06-04T19:15:27.898" v="15" actId="26606"/>
        <pc:sldMkLst>
          <pc:docMk/>
          <pc:sldMk cId="8258527" sldId="282"/>
        </pc:sldMkLst>
        <pc:spChg chg="del">
          <ac:chgData name="Gothard, Sarah" userId="b3c7c963-97aa-4aaf-8542-449c1f192d82" providerId="ADAL" clId="{55A9293D-16A6-4F3E-98BB-00D752F0C5F3}" dt="2023-06-04T19:15:27.898" v="15" actId="26606"/>
          <ac:spMkLst>
            <pc:docMk/>
            <pc:sldMk cId="8258527" sldId="282"/>
            <ac:spMk id="2" creationId="{06398C08-1CE0-EC4E-31E8-652370B8F075}"/>
          </ac:spMkLst>
        </pc:spChg>
        <pc:spChg chg="del">
          <ac:chgData name="Gothard, Sarah" userId="b3c7c963-97aa-4aaf-8542-449c1f192d82" providerId="ADAL" clId="{55A9293D-16A6-4F3E-98BB-00D752F0C5F3}" dt="2023-06-04T19:15:27.898" v="15" actId="26606"/>
          <ac:spMkLst>
            <pc:docMk/>
            <pc:sldMk cId="8258527" sldId="282"/>
            <ac:spMk id="3" creationId="{0609A256-7EB1-A73B-6F97-41C3E697A0C7}"/>
          </ac:spMkLst>
        </pc:spChg>
        <pc:spChg chg="mod ord">
          <ac:chgData name="Gothard, Sarah" userId="b3c7c963-97aa-4aaf-8542-449c1f192d82" providerId="ADAL" clId="{55A9293D-16A6-4F3E-98BB-00D752F0C5F3}" dt="2023-06-04T19:15:27.898" v="15" actId="26606"/>
          <ac:spMkLst>
            <pc:docMk/>
            <pc:sldMk cId="8258527" sldId="282"/>
            <ac:spMk id="4" creationId="{5F324BA3-23DF-93CE-A505-3524DA7BFED3}"/>
          </ac:spMkLst>
        </pc:spChg>
        <pc:spChg chg="add">
          <ac:chgData name="Gothard, Sarah" userId="b3c7c963-97aa-4aaf-8542-449c1f192d82" providerId="ADAL" clId="{55A9293D-16A6-4F3E-98BB-00D752F0C5F3}" dt="2023-06-04T19:15:27.898" v="15" actId="26606"/>
          <ac:spMkLst>
            <pc:docMk/>
            <pc:sldMk cId="8258527" sldId="282"/>
            <ac:spMk id="11" creationId="{01D0AF59-99C3-4251-AB9A-C966C6AD4400}"/>
          </ac:spMkLst>
        </pc:spChg>
        <pc:spChg chg="add">
          <ac:chgData name="Gothard, Sarah" userId="b3c7c963-97aa-4aaf-8542-449c1f192d82" providerId="ADAL" clId="{55A9293D-16A6-4F3E-98BB-00D752F0C5F3}" dt="2023-06-04T19:15:27.898" v="15" actId="26606"/>
          <ac:spMkLst>
            <pc:docMk/>
            <pc:sldMk cId="8258527" sldId="282"/>
            <ac:spMk id="13" creationId="{1855405F-37A2-4869-9154-F8BE3BECE6C3}"/>
          </ac:spMkLst>
        </pc:spChg>
        <pc:picChg chg="add mod">
          <ac:chgData name="Gothard, Sarah" userId="b3c7c963-97aa-4aaf-8542-449c1f192d82" providerId="ADAL" clId="{55A9293D-16A6-4F3E-98BB-00D752F0C5F3}" dt="2023-06-04T19:15:27.898" v="15" actId="26606"/>
          <ac:picMkLst>
            <pc:docMk/>
            <pc:sldMk cId="8258527" sldId="282"/>
            <ac:picMk id="6" creationId="{A8CC12E3-4810-BD1F-C513-124CB0FE0FCA}"/>
          </ac:picMkLst>
        </pc:picChg>
      </pc:sldChg>
      <pc:sldChg chg="del">
        <pc:chgData name="Gothard, Sarah" userId="b3c7c963-97aa-4aaf-8542-449c1f192d82" providerId="ADAL" clId="{55A9293D-16A6-4F3E-98BB-00D752F0C5F3}" dt="2023-06-04T19:14:17.777" v="4" actId="47"/>
        <pc:sldMkLst>
          <pc:docMk/>
          <pc:sldMk cId="207520652" sldId="282"/>
        </pc:sldMkLst>
      </pc:sldChg>
      <pc:sldChg chg="addSp delSp modSp new mod setBg">
        <pc:chgData name="Gothard, Sarah" userId="b3c7c963-97aa-4aaf-8542-449c1f192d82" providerId="ADAL" clId="{55A9293D-16A6-4F3E-98BB-00D752F0C5F3}" dt="2023-06-04T19:15:40.782" v="18" actId="26606"/>
        <pc:sldMkLst>
          <pc:docMk/>
          <pc:sldMk cId="1274398801" sldId="283"/>
        </pc:sldMkLst>
        <pc:spChg chg="del">
          <ac:chgData name="Gothard, Sarah" userId="b3c7c963-97aa-4aaf-8542-449c1f192d82" providerId="ADAL" clId="{55A9293D-16A6-4F3E-98BB-00D752F0C5F3}" dt="2023-06-04T19:15:40.782" v="18" actId="26606"/>
          <ac:spMkLst>
            <pc:docMk/>
            <pc:sldMk cId="1274398801" sldId="283"/>
            <ac:spMk id="2" creationId="{A3F729F1-60F5-1CCA-39D1-D4D0E157A0A2}"/>
          </ac:spMkLst>
        </pc:spChg>
        <pc:spChg chg="del">
          <ac:chgData name="Gothard, Sarah" userId="b3c7c963-97aa-4aaf-8542-449c1f192d82" providerId="ADAL" clId="{55A9293D-16A6-4F3E-98BB-00D752F0C5F3}" dt="2023-06-04T19:15:40.782" v="18" actId="26606"/>
          <ac:spMkLst>
            <pc:docMk/>
            <pc:sldMk cId="1274398801" sldId="283"/>
            <ac:spMk id="3" creationId="{ECA16099-3FED-2180-DAAF-E13202D0E65D}"/>
          </ac:spMkLst>
        </pc:spChg>
        <pc:spChg chg="mod ord">
          <ac:chgData name="Gothard, Sarah" userId="b3c7c963-97aa-4aaf-8542-449c1f192d82" providerId="ADAL" clId="{55A9293D-16A6-4F3E-98BB-00D752F0C5F3}" dt="2023-06-04T19:15:40.782" v="18" actId="26606"/>
          <ac:spMkLst>
            <pc:docMk/>
            <pc:sldMk cId="1274398801" sldId="283"/>
            <ac:spMk id="4" creationId="{2837F0CE-417D-4D0D-8529-5196BD868014}"/>
          </ac:spMkLst>
        </pc:spChg>
        <pc:spChg chg="add">
          <ac:chgData name="Gothard, Sarah" userId="b3c7c963-97aa-4aaf-8542-449c1f192d82" providerId="ADAL" clId="{55A9293D-16A6-4F3E-98BB-00D752F0C5F3}" dt="2023-06-04T19:15:40.782" v="18" actId="26606"/>
          <ac:spMkLst>
            <pc:docMk/>
            <pc:sldMk cId="1274398801" sldId="283"/>
            <ac:spMk id="11" creationId="{01D0AF59-99C3-4251-AB9A-C966C6AD4400}"/>
          </ac:spMkLst>
        </pc:spChg>
        <pc:spChg chg="add">
          <ac:chgData name="Gothard, Sarah" userId="b3c7c963-97aa-4aaf-8542-449c1f192d82" providerId="ADAL" clId="{55A9293D-16A6-4F3E-98BB-00D752F0C5F3}" dt="2023-06-04T19:15:40.782" v="18" actId="26606"/>
          <ac:spMkLst>
            <pc:docMk/>
            <pc:sldMk cId="1274398801" sldId="283"/>
            <ac:spMk id="13" creationId="{1855405F-37A2-4869-9154-F8BE3BECE6C3}"/>
          </ac:spMkLst>
        </pc:spChg>
        <pc:picChg chg="add mod">
          <ac:chgData name="Gothard, Sarah" userId="b3c7c963-97aa-4aaf-8542-449c1f192d82" providerId="ADAL" clId="{55A9293D-16A6-4F3E-98BB-00D752F0C5F3}" dt="2023-06-04T19:15:40.782" v="18" actId="26606"/>
          <ac:picMkLst>
            <pc:docMk/>
            <pc:sldMk cId="1274398801" sldId="283"/>
            <ac:picMk id="6" creationId="{E271D618-46F3-5428-6BCD-67708DBA5170}"/>
          </ac:picMkLst>
        </pc:picChg>
      </pc:sldChg>
      <pc:sldChg chg="addSp delSp modSp new mod setBg">
        <pc:chgData name="Gothard, Sarah" userId="b3c7c963-97aa-4aaf-8542-449c1f192d82" providerId="ADAL" clId="{55A9293D-16A6-4F3E-98BB-00D752F0C5F3}" dt="2023-06-04T19:16:09.040" v="21" actId="26606"/>
        <pc:sldMkLst>
          <pc:docMk/>
          <pc:sldMk cId="4244348467" sldId="284"/>
        </pc:sldMkLst>
        <pc:spChg chg="del">
          <ac:chgData name="Gothard, Sarah" userId="b3c7c963-97aa-4aaf-8542-449c1f192d82" providerId="ADAL" clId="{55A9293D-16A6-4F3E-98BB-00D752F0C5F3}" dt="2023-06-04T19:16:09.040" v="21" actId="26606"/>
          <ac:spMkLst>
            <pc:docMk/>
            <pc:sldMk cId="4244348467" sldId="284"/>
            <ac:spMk id="2" creationId="{BCCD5FC0-E57E-0EBE-2320-AF13FBFD4618}"/>
          </ac:spMkLst>
        </pc:spChg>
        <pc:spChg chg="del">
          <ac:chgData name="Gothard, Sarah" userId="b3c7c963-97aa-4aaf-8542-449c1f192d82" providerId="ADAL" clId="{55A9293D-16A6-4F3E-98BB-00D752F0C5F3}" dt="2023-06-04T19:16:09.040" v="21" actId="26606"/>
          <ac:spMkLst>
            <pc:docMk/>
            <pc:sldMk cId="4244348467" sldId="284"/>
            <ac:spMk id="3" creationId="{80B279A0-7D68-F1A3-2DD9-23D478EF7DF9}"/>
          </ac:spMkLst>
        </pc:spChg>
        <pc:spChg chg="mod ord">
          <ac:chgData name="Gothard, Sarah" userId="b3c7c963-97aa-4aaf-8542-449c1f192d82" providerId="ADAL" clId="{55A9293D-16A6-4F3E-98BB-00D752F0C5F3}" dt="2023-06-04T19:16:09.040" v="21" actId="26606"/>
          <ac:spMkLst>
            <pc:docMk/>
            <pc:sldMk cId="4244348467" sldId="284"/>
            <ac:spMk id="4" creationId="{DB82F66D-7100-8AE8-2A13-21AB41C7019D}"/>
          </ac:spMkLst>
        </pc:spChg>
        <pc:spChg chg="add">
          <ac:chgData name="Gothard, Sarah" userId="b3c7c963-97aa-4aaf-8542-449c1f192d82" providerId="ADAL" clId="{55A9293D-16A6-4F3E-98BB-00D752F0C5F3}" dt="2023-06-04T19:16:09.040" v="21" actId="26606"/>
          <ac:spMkLst>
            <pc:docMk/>
            <pc:sldMk cId="4244348467" sldId="284"/>
            <ac:spMk id="11" creationId="{01D0AF59-99C3-4251-AB9A-C966C6AD4400}"/>
          </ac:spMkLst>
        </pc:spChg>
        <pc:spChg chg="add">
          <ac:chgData name="Gothard, Sarah" userId="b3c7c963-97aa-4aaf-8542-449c1f192d82" providerId="ADAL" clId="{55A9293D-16A6-4F3E-98BB-00D752F0C5F3}" dt="2023-06-04T19:16:09.040" v="21" actId="26606"/>
          <ac:spMkLst>
            <pc:docMk/>
            <pc:sldMk cId="4244348467" sldId="284"/>
            <ac:spMk id="13" creationId="{1855405F-37A2-4869-9154-F8BE3BECE6C3}"/>
          </ac:spMkLst>
        </pc:spChg>
        <pc:picChg chg="add mod">
          <ac:chgData name="Gothard, Sarah" userId="b3c7c963-97aa-4aaf-8542-449c1f192d82" providerId="ADAL" clId="{55A9293D-16A6-4F3E-98BB-00D752F0C5F3}" dt="2023-06-04T19:16:09.040" v="21" actId="26606"/>
          <ac:picMkLst>
            <pc:docMk/>
            <pc:sldMk cId="4244348467" sldId="284"/>
            <ac:picMk id="6" creationId="{D7637F87-DE5D-D219-F87C-79CF055DF08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19DC49-A630-47B7-A219-F802A3D5C2F3}" type="datetime1">
              <a:rPr lang="en-US" smtClean="0"/>
              <a:t>6/4/2023</a:t>
            </a:fld>
            <a:endParaRPr lang="en-US" dirty="0"/>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CC1F40-739D-47B2-AFA5-C00E3A3E8B76}"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0981-A1BC-4CEC-BA25-E5D0F51115D2}"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82C9A8-B4EB-4CF2-BCDF-44E44469DFD5}"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B186D4-219E-49C2-878E-ED17C74ED830}"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821E15-7587-4876-8BC5-F279ECDDDEA4}"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2021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1E2477-7184-4B43-8A4A-AC54FF27F621}" type="datetime1">
              <a:rPr lang="en-US" smtClean="0"/>
              <a:t>6/4/2023</a:t>
            </a:fld>
            <a:endParaRPr lang="en-US"/>
          </a:p>
        </p:txBody>
      </p:sp>
      <p:sp>
        <p:nvSpPr>
          <p:cNvPr id="8" name="Footer Placeholder 7"/>
          <p:cNvSpPr>
            <a:spLocks noGrp="1"/>
          </p:cNvSpPr>
          <p:nvPr>
            <p:ph type="ftr" sz="quarter" idx="11"/>
          </p:nvPr>
        </p:nvSpPr>
        <p:spPr/>
        <p:txBody>
          <a:bodyPr/>
          <a:lstStyle/>
          <a:p>
            <a:r>
              <a:rPr lang="en-US"/>
              <a:t>© Copyright 2021 by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399C33-6F65-47E7-9C25-E14AB9315090}" type="datetime1">
              <a:rPr lang="en-US" smtClean="0"/>
              <a:t>6/4/2023</a:t>
            </a:fld>
            <a:endParaRPr lang="en-US"/>
          </a:p>
        </p:txBody>
      </p:sp>
      <p:sp>
        <p:nvSpPr>
          <p:cNvPr id="4" name="Footer Placeholder 3"/>
          <p:cNvSpPr>
            <a:spLocks noGrp="1"/>
          </p:cNvSpPr>
          <p:nvPr>
            <p:ph type="ftr" sz="quarter" idx="11"/>
          </p:nvPr>
        </p:nvSpPr>
        <p:spPr/>
        <p:txBody>
          <a:bodyPr/>
          <a:lstStyle/>
          <a:p>
            <a:r>
              <a:rPr lang="en-US"/>
              <a:t>© Copyright 2021 by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EE3EE-73EF-4A86-8799-DDDE2050BD9F}" type="datetime1">
              <a:rPr lang="en-US" smtClean="0"/>
              <a:t>6/4/2023</a:t>
            </a:fld>
            <a:endParaRPr lang="en-US"/>
          </a:p>
        </p:txBody>
      </p:sp>
      <p:sp>
        <p:nvSpPr>
          <p:cNvPr id="3" name="Footer Placeholder 2"/>
          <p:cNvSpPr>
            <a:spLocks noGrp="1"/>
          </p:cNvSpPr>
          <p:nvPr>
            <p:ph type="ftr" sz="quarter" idx="11"/>
          </p:nvPr>
        </p:nvSpPr>
        <p:spPr/>
        <p:txBody>
          <a:bodyPr/>
          <a:lstStyle/>
          <a:p>
            <a:r>
              <a:rPr lang="en-US"/>
              <a:t>© Copyright 2021 by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B897B1-92F6-4479-8152-EDE0BA4FA009}"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2021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20D183-FEA4-4085-AE88-E0FF5E4EF97B}"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2021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C6784-9DC9-4CAC-A6DC-C58755B568D8}" type="datetime1">
              <a:rPr lang="en-US" smtClean="0"/>
              <a:t>6/4/2023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Copyright 2021 by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9" name="Rectangle 23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Rectangle 24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C2BAA1C-DFBE-9F2A-3D23-71ABEE5AF08F}"/>
              </a:ext>
            </a:extLst>
          </p:cNvPr>
          <p:cNvPicPr>
            <a:picLocks noChangeAspect="1"/>
          </p:cNvPicPr>
          <p:nvPr/>
        </p:nvPicPr>
        <p:blipFill>
          <a:blip r:embed="rId3"/>
          <a:stretch>
            <a:fillRect/>
          </a:stretch>
        </p:blipFill>
        <p:spPr>
          <a:xfrm>
            <a:off x="643467" y="2679277"/>
            <a:ext cx="10905066" cy="1499446"/>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endParaRPr lang="en-US" kern="1200" dirty="0">
              <a:solidFill>
                <a:schemeClr val="tx1">
                  <a:tint val="75000"/>
                </a:schemeClr>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E3BA4B4-AD58-FFE1-FF7F-7F76F213C041}"/>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C9BA406-E26D-1C1E-9785-0135F420B092}"/>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834AF365-A17A-F3FE-FE07-EDFFD5C009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p>
        </p:txBody>
      </p:sp>
    </p:spTree>
    <p:extLst>
      <p:ext uri="{BB962C8B-B14F-4D97-AF65-F5344CB8AC3E}">
        <p14:creationId xmlns:p14="http://schemas.microsoft.com/office/powerpoint/2010/main" val="3284303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C7F1DCC-329C-3C7D-23C1-DCDFC9539899}"/>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3A53A0CA-0AB6-9DD6-DCBE-59731204F0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p>
        </p:txBody>
      </p:sp>
    </p:spTree>
    <p:extLst>
      <p:ext uri="{BB962C8B-B14F-4D97-AF65-F5344CB8AC3E}">
        <p14:creationId xmlns:p14="http://schemas.microsoft.com/office/powerpoint/2010/main" val="429334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8CC12E3-4810-BD1F-C513-124CB0FE0FCA}"/>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5F324BA3-23DF-93CE-A505-3524DA7BFED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p>
        </p:txBody>
      </p:sp>
    </p:spTree>
    <p:extLst>
      <p:ext uri="{BB962C8B-B14F-4D97-AF65-F5344CB8AC3E}">
        <p14:creationId xmlns:p14="http://schemas.microsoft.com/office/powerpoint/2010/main" val="8258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271D618-46F3-5428-6BCD-67708DBA5170}"/>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2837F0CE-417D-4D0D-8529-5196BD86801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p>
        </p:txBody>
      </p:sp>
    </p:spTree>
    <p:extLst>
      <p:ext uri="{BB962C8B-B14F-4D97-AF65-F5344CB8AC3E}">
        <p14:creationId xmlns:p14="http://schemas.microsoft.com/office/powerpoint/2010/main" val="127439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7637F87-DE5D-D219-F87C-79CF055DF087}"/>
              </a:ext>
            </a:extLst>
          </p:cNvPr>
          <p:cNvPicPr>
            <a:picLocks noGrp="1" noChangeAspect="1"/>
          </p:cNvPicPr>
          <p:nvPr>
            <p:ph idx="1"/>
          </p:nvPr>
        </p:nvPicPr>
        <p:blipFill>
          <a:blip r:embed="rId2"/>
          <a:stretch>
            <a:fillRect/>
          </a:stretch>
        </p:blipFill>
        <p:spPr>
          <a:xfrm>
            <a:off x="643467" y="1397932"/>
            <a:ext cx="10905066" cy="4062136"/>
          </a:xfrm>
          <a:prstGeom prst="rect">
            <a:avLst/>
          </a:prstGeom>
        </p:spPr>
      </p:pic>
      <p:sp>
        <p:nvSpPr>
          <p:cNvPr id="4" name="Footer Placeholder 3">
            <a:extLst>
              <a:ext uri="{FF2B5EF4-FFF2-40B4-BE49-F238E27FC236}">
                <a16:creationId xmlns:a16="http://schemas.microsoft.com/office/drawing/2014/main" id="{DB82F66D-7100-8AE8-2A13-21AB41C701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Copyright 2021 by Lisa Rushing</a:t>
            </a:r>
          </a:p>
        </p:txBody>
      </p:sp>
    </p:spTree>
    <p:extLst>
      <p:ext uri="{BB962C8B-B14F-4D97-AF65-F5344CB8AC3E}">
        <p14:creationId xmlns:p14="http://schemas.microsoft.com/office/powerpoint/2010/main" val="4244348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1866</TotalTime>
  <Words>85</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49</cp:revision>
  <dcterms:created xsi:type="dcterms:W3CDTF">2019-09-28T20:24:12Z</dcterms:created>
  <dcterms:modified xsi:type="dcterms:W3CDTF">2023-06-04T19:16:46Z</dcterms:modified>
</cp:coreProperties>
</file>